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1" r:id="rId5"/>
    <p:sldId id="257" r:id="rId6"/>
    <p:sldId id="258" r:id="rId7"/>
    <p:sldId id="259" r:id="rId8"/>
    <p:sldId id="260" r:id="rId9"/>
    <p:sldId id="261" r:id="rId10"/>
    <p:sldId id="262" r:id="rId11"/>
    <p:sldId id="263" r:id="rId12"/>
    <p:sldId id="264" r:id="rId13"/>
    <p:sldId id="266" r:id="rId14"/>
    <p:sldId id="267" r:id="rId15"/>
    <p:sldId id="275" r:id="rId16"/>
    <p:sldId id="274"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6AFBED6-084F-41EB-93B9-987B2B5E2D0D}" type="datetimeFigureOut">
              <a:rPr lang="en-CA" smtClean="0"/>
              <a:t>19/06/2015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D175A31-7D21-4EFC-B56E-21A935D07B89}" type="slidenum">
              <a:rPr lang="en-CA" smtClean="0"/>
              <a:t>‹#›</a:t>
            </a:fld>
            <a:endParaRPr lang="en-CA" dirty="0"/>
          </a:p>
        </p:txBody>
      </p:sp>
    </p:spTree>
    <p:extLst>
      <p:ext uri="{BB962C8B-B14F-4D97-AF65-F5344CB8AC3E}">
        <p14:creationId xmlns:p14="http://schemas.microsoft.com/office/powerpoint/2010/main" val="2483345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6AFBED6-084F-41EB-93B9-987B2B5E2D0D}" type="datetimeFigureOut">
              <a:rPr lang="en-CA" smtClean="0"/>
              <a:t>19/06/2015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D175A31-7D21-4EFC-B56E-21A935D07B89}" type="slidenum">
              <a:rPr lang="en-CA" smtClean="0"/>
              <a:t>‹#›</a:t>
            </a:fld>
            <a:endParaRPr lang="en-CA" dirty="0"/>
          </a:p>
        </p:txBody>
      </p:sp>
    </p:spTree>
    <p:extLst>
      <p:ext uri="{BB962C8B-B14F-4D97-AF65-F5344CB8AC3E}">
        <p14:creationId xmlns:p14="http://schemas.microsoft.com/office/powerpoint/2010/main" val="21932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6AFBED6-084F-41EB-93B9-987B2B5E2D0D}" type="datetimeFigureOut">
              <a:rPr lang="en-CA" smtClean="0"/>
              <a:t>19/06/2015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D175A31-7D21-4EFC-B56E-21A935D07B89}" type="slidenum">
              <a:rPr lang="en-CA" smtClean="0"/>
              <a:t>‹#›</a:t>
            </a:fld>
            <a:endParaRPr lang="en-CA" dirty="0"/>
          </a:p>
        </p:txBody>
      </p:sp>
    </p:spTree>
    <p:extLst>
      <p:ext uri="{BB962C8B-B14F-4D97-AF65-F5344CB8AC3E}">
        <p14:creationId xmlns:p14="http://schemas.microsoft.com/office/powerpoint/2010/main" val="101454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6AFBED6-084F-41EB-93B9-987B2B5E2D0D}" type="datetimeFigureOut">
              <a:rPr lang="en-CA" smtClean="0"/>
              <a:t>19/06/2015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D175A31-7D21-4EFC-B56E-21A935D07B89}" type="slidenum">
              <a:rPr lang="en-CA" smtClean="0"/>
              <a:t>‹#›</a:t>
            </a:fld>
            <a:endParaRPr lang="en-CA" dirty="0"/>
          </a:p>
        </p:txBody>
      </p:sp>
    </p:spTree>
    <p:extLst>
      <p:ext uri="{BB962C8B-B14F-4D97-AF65-F5344CB8AC3E}">
        <p14:creationId xmlns:p14="http://schemas.microsoft.com/office/powerpoint/2010/main" val="215905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AFBED6-084F-41EB-93B9-987B2B5E2D0D}" type="datetimeFigureOut">
              <a:rPr lang="en-CA" smtClean="0"/>
              <a:t>19/06/2015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D175A31-7D21-4EFC-B56E-21A935D07B89}" type="slidenum">
              <a:rPr lang="en-CA" smtClean="0"/>
              <a:t>‹#›</a:t>
            </a:fld>
            <a:endParaRPr lang="en-CA" dirty="0"/>
          </a:p>
        </p:txBody>
      </p:sp>
    </p:spTree>
    <p:extLst>
      <p:ext uri="{BB962C8B-B14F-4D97-AF65-F5344CB8AC3E}">
        <p14:creationId xmlns:p14="http://schemas.microsoft.com/office/powerpoint/2010/main" val="393579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6AFBED6-084F-41EB-93B9-987B2B5E2D0D}" type="datetimeFigureOut">
              <a:rPr lang="en-CA" smtClean="0"/>
              <a:t>19/06/2015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D175A31-7D21-4EFC-B56E-21A935D07B89}" type="slidenum">
              <a:rPr lang="en-CA" smtClean="0"/>
              <a:t>‹#›</a:t>
            </a:fld>
            <a:endParaRPr lang="en-CA" dirty="0"/>
          </a:p>
        </p:txBody>
      </p:sp>
    </p:spTree>
    <p:extLst>
      <p:ext uri="{BB962C8B-B14F-4D97-AF65-F5344CB8AC3E}">
        <p14:creationId xmlns:p14="http://schemas.microsoft.com/office/powerpoint/2010/main" val="553946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6AFBED6-084F-41EB-93B9-987B2B5E2D0D}" type="datetimeFigureOut">
              <a:rPr lang="en-CA" smtClean="0"/>
              <a:t>19/06/2015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D175A31-7D21-4EFC-B56E-21A935D07B89}" type="slidenum">
              <a:rPr lang="en-CA" smtClean="0"/>
              <a:t>‹#›</a:t>
            </a:fld>
            <a:endParaRPr lang="en-CA" dirty="0"/>
          </a:p>
        </p:txBody>
      </p:sp>
    </p:spTree>
    <p:extLst>
      <p:ext uri="{BB962C8B-B14F-4D97-AF65-F5344CB8AC3E}">
        <p14:creationId xmlns:p14="http://schemas.microsoft.com/office/powerpoint/2010/main" val="230617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6AFBED6-084F-41EB-93B9-987B2B5E2D0D}" type="datetimeFigureOut">
              <a:rPr lang="en-CA" smtClean="0"/>
              <a:t>19/06/2015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D175A31-7D21-4EFC-B56E-21A935D07B89}" type="slidenum">
              <a:rPr lang="en-CA" smtClean="0"/>
              <a:t>‹#›</a:t>
            </a:fld>
            <a:endParaRPr lang="en-CA" dirty="0"/>
          </a:p>
        </p:txBody>
      </p:sp>
    </p:spTree>
    <p:extLst>
      <p:ext uri="{BB962C8B-B14F-4D97-AF65-F5344CB8AC3E}">
        <p14:creationId xmlns:p14="http://schemas.microsoft.com/office/powerpoint/2010/main" val="327258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FBED6-084F-41EB-93B9-987B2B5E2D0D}" type="datetimeFigureOut">
              <a:rPr lang="en-CA" smtClean="0"/>
              <a:t>19/06/2015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D175A31-7D21-4EFC-B56E-21A935D07B89}" type="slidenum">
              <a:rPr lang="en-CA" smtClean="0"/>
              <a:t>‹#›</a:t>
            </a:fld>
            <a:endParaRPr lang="en-CA" dirty="0"/>
          </a:p>
        </p:txBody>
      </p:sp>
    </p:spTree>
    <p:extLst>
      <p:ext uri="{BB962C8B-B14F-4D97-AF65-F5344CB8AC3E}">
        <p14:creationId xmlns:p14="http://schemas.microsoft.com/office/powerpoint/2010/main" val="378426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FBED6-084F-41EB-93B9-987B2B5E2D0D}" type="datetimeFigureOut">
              <a:rPr lang="en-CA" smtClean="0"/>
              <a:t>19/06/2015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D175A31-7D21-4EFC-B56E-21A935D07B89}" type="slidenum">
              <a:rPr lang="en-CA" smtClean="0"/>
              <a:t>‹#›</a:t>
            </a:fld>
            <a:endParaRPr lang="en-CA" dirty="0"/>
          </a:p>
        </p:txBody>
      </p:sp>
    </p:spTree>
    <p:extLst>
      <p:ext uri="{BB962C8B-B14F-4D97-AF65-F5344CB8AC3E}">
        <p14:creationId xmlns:p14="http://schemas.microsoft.com/office/powerpoint/2010/main" val="2043129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FBED6-084F-41EB-93B9-987B2B5E2D0D}" type="datetimeFigureOut">
              <a:rPr lang="en-CA" smtClean="0"/>
              <a:t>19/06/2015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D175A31-7D21-4EFC-B56E-21A935D07B89}" type="slidenum">
              <a:rPr lang="en-CA" smtClean="0"/>
              <a:t>‹#›</a:t>
            </a:fld>
            <a:endParaRPr lang="en-CA" dirty="0"/>
          </a:p>
        </p:txBody>
      </p:sp>
    </p:spTree>
    <p:extLst>
      <p:ext uri="{BB962C8B-B14F-4D97-AF65-F5344CB8AC3E}">
        <p14:creationId xmlns:p14="http://schemas.microsoft.com/office/powerpoint/2010/main" val="3375225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FBED6-084F-41EB-93B9-987B2B5E2D0D}" type="datetimeFigureOut">
              <a:rPr lang="en-CA" smtClean="0"/>
              <a:t>19/06/2015</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75A31-7D21-4EFC-B56E-21A935D07B89}" type="slidenum">
              <a:rPr lang="en-CA" smtClean="0"/>
              <a:t>‹#›</a:t>
            </a:fld>
            <a:endParaRPr lang="en-CA" dirty="0"/>
          </a:p>
        </p:txBody>
      </p:sp>
    </p:spTree>
    <p:extLst>
      <p:ext uri="{BB962C8B-B14F-4D97-AF65-F5344CB8AC3E}">
        <p14:creationId xmlns:p14="http://schemas.microsoft.com/office/powerpoint/2010/main" val="14445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tcdsbstaff.ednet.ns.ca/scroache/Book%20Buddy%20Books/book_buddy_book_index.htm" TargetMode="External"/><Relationship Id="rId2" Type="http://schemas.openxmlformats.org/officeDocument/2006/relationships/hyperlink" Target="http://www.sparkles_and_cupcakes.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059832" y="548680"/>
            <a:ext cx="2734072" cy="603498"/>
          </a:xfrm>
        </p:spPr>
        <p:txBody>
          <a:bodyPr>
            <a:noAutofit/>
          </a:bodyPr>
          <a:lstStyle/>
          <a:p>
            <a:pPr algn="just"/>
            <a:r>
              <a:rPr lang="en-CA" dirty="0" smtClean="0"/>
              <a:t>Stella </a:t>
            </a:r>
            <a:r>
              <a:rPr lang="en-CA" sz="4000" dirty="0" smtClean="0"/>
              <a:t>Goes</a:t>
            </a:r>
            <a:r>
              <a:rPr lang="en-CA" dirty="0" smtClean="0"/>
              <a:t> to The Zoo</a:t>
            </a:r>
            <a:endParaRPr lang="en-CA" sz="3600" dirty="0"/>
          </a:p>
        </p:txBody>
      </p:sp>
      <p:sp>
        <p:nvSpPr>
          <p:cNvPr id="3" name="Subtitle 2"/>
          <p:cNvSpPr>
            <a:spLocks noGrp="1"/>
          </p:cNvSpPr>
          <p:nvPr>
            <p:ph type="subTitle" idx="1"/>
          </p:nvPr>
        </p:nvSpPr>
        <p:spPr>
          <a:xfrm>
            <a:off x="1835696" y="5301208"/>
            <a:ext cx="5760640" cy="1556792"/>
          </a:xfrm>
        </p:spPr>
        <p:txBody>
          <a:bodyPr>
            <a:noAutofit/>
          </a:bodyPr>
          <a:lstStyle/>
          <a:p>
            <a:r>
              <a:rPr lang="en-CA" sz="4000" dirty="0" smtClean="0">
                <a:solidFill>
                  <a:schemeClr val="tx1"/>
                </a:solidFill>
              </a:rPr>
              <a:t>Written and Illustrated </a:t>
            </a:r>
          </a:p>
          <a:p>
            <a:r>
              <a:rPr lang="en-CA" sz="4000" dirty="0" smtClean="0">
                <a:solidFill>
                  <a:schemeClr val="tx1"/>
                </a:solidFill>
              </a:rPr>
              <a:t>By: Alicia Acker</a:t>
            </a:r>
            <a:endParaRPr lang="en-CA" sz="4000" dirty="0">
              <a:solidFill>
                <a:schemeClr val="tx1"/>
              </a:solidFill>
            </a:endParaRPr>
          </a:p>
        </p:txBody>
      </p:sp>
    </p:spTree>
    <p:extLst>
      <p:ext uri="{BB962C8B-B14F-4D97-AF65-F5344CB8AC3E}">
        <p14:creationId xmlns:p14="http://schemas.microsoft.com/office/powerpoint/2010/main" val="3941808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54" r="54"/>
          <a:stretch>
            <a:fillRect/>
          </a:stretch>
        </p:blipFill>
        <p:spPr>
          <a:xfrm>
            <a:off x="0" y="0"/>
            <a:ext cx="9144000" cy="6857999"/>
          </a:xfrm>
        </p:spPr>
      </p:pic>
      <p:sp>
        <p:nvSpPr>
          <p:cNvPr id="3" name="Rectangular Callout 2"/>
          <p:cNvSpPr/>
          <p:nvPr/>
        </p:nvSpPr>
        <p:spPr>
          <a:xfrm>
            <a:off x="7416940" y="476672"/>
            <a:ext cx="1728192" cy="864096"/>
          </a:xfrm>
          <a:prstGeom prst="wedgeRectCallout">
            <a:avLst>
              <a:gd name="adj1" fmla="val -69392"/>
              <a:gd name="adj2" fmla="val 12342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0" y="5085185"/>
            <a:ext cx="9144000" cy="1779386"/>
          </a:xfrm>
        </p:spPr>
        <p:txBody>
          <a:bodyPr>
            <a:normAutofit/>
          </a:bodyPr>
          <a:lstStyle/>
          <a:p>
            <a:r>
              <a:rPr lang="en-CA" sz="3600" dirty="0"/>
              <a:t> The last animal Stella saw was a turkey.</a:t>
            </a:r>
            <a:br>
              <a:rPr lang="en-CA" sz="3600" dirty="0"/>
            </a:br>
            <a:r>
              <a:rPr lang="en-CA" sz="3600" dirty="0"/>
              <a:t>      “What </a:t>
            </a:r>
            <a:r>
              <a:rPr lang="en-CA" sz="3600" dirty="0" smtClean="0"/>
              <a:t>color </a:t>
            </a:r>
            <a:r>
              <a:rPr lang="en-CA" sz="3600" dirty="0"/>
              <a:t>is it, Stella? What does a turkey say, Stella</a:t>
            </a:r>
            <a:r>
              <a:rPr lang="en-CA" sz="3600" dirty="0" smtClean="0"/>
              <a:t>?” </a:t>
            </a:r>
            <a:r>
              <a:rPr lang="en-CA" sz="3600" dirty="0"/>
              <a:t>Alicia </a:t>
            </a:r>
            <a:r>
              <a:rPr lang="en-CA" sz="3600" dirty="0" smtClean="0"/>
              <a:t>asked.</a:t>
            </a:r>
            <a:endParaRPr lang="en-CA" sz="3600" dirty="0"/>
          </a:p>
        </p:txBody>
      </p:sp>
      <p:sp>
        <p:nvSpPr>
          <p:cNvPr id="5" name="TextBox 4"/>
          <p:cNvSpPr txBox="1"/>
          <p:nvPr/>
        </p:nvSpPr>
        <p:spPr>
          <a:xfrm>
            <a:off x="7418072" y="724054"/>
            <a:ext cx="1727060" cy="646331"/>
          </a:xfrm>
          <a:prstGeom prst="rect">
            <a:avLst/>
          </a:prstGeom>
          <a:noFill/>
        </p:spPr>
        <p:txBody>
          <a:bodyPr wrap="square" rtlCol="0">
            <a:spAutoFit/>
          </a:bodyPr>
          <a:lstStyle/>
          <a:p>
            <a:r>
              <a:rPr lang="en-CA" dirty="0" smtClean="0"/>
              <a:t>Gobble! Gobble!</a:t>
            </a:r>
            <a:endParaRPr lang="en-CA" dirty="0"/>
          </a:p>
        </p:txBody>
      </p:sp>
    </p:spTree>
    <p:extLst>
      <p:ext uri="{BB962C8B-B14F-4D97-AF65-F5344CB8AC3E}">
        <p14:creationId xmlns:p14="http://schemas.microsoft.com/office/powerpoint/2010/main" val="3261855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l="54" r="54"/>
          <a:stretch>
            <a:fillRect/>
          </a:stretch>
        </p:blipFill>
        <p:spPr>
          <a:xfrm>
            <a:off x="-108520" y="0"/>
            <a:ext cx="9252520" cy="6857999"/>
          </a:xfrm>
        </p:spPr>
      </p:pic>
      <p:sp>
        <p:nvSpPr>
          <p:cNvPr id="2" name="Title 1"/>
          <p:cNvSpPr>
            <a:spLocks noGrp="1"/>
          </p:cNvSpPr>
          <p:nvPr>
            <p:ph type="title"/>
          </p:nvPr>
        </p:nvSpPr>
        <p:spPr>
          <a:xfrm>
            <a:off x="0" y="5129808"/>
            <a:ext cx="9178605" cy="1728192"/>
          </a:xfrm>
        </p:spPr>
        <p:txBody>
          <a:bodyPr>
            <a:normAutofit fontScale="90000"/>
          </a:bodyPr>
          <a:lstStyle/>
          <a:p>
            <a:r>
              <a:rPr lang="en-CA" dirty="0"/>
              <a:t> </a:t>
            </a:r>
            <a:r>
              <a:rPr lang="en-CA" sz="4000" dirty="0"/>
              <a:t>Stella was a little bored, so she decided to let ALL of the animals out.</a:t>
            </a:r>
            <a:br>
              <a:rPr lang="en-CA" sz="4000" dirty="0"/>
            </a:br>
            <a:r>
              <a:rPr lang="en-CA" sz="4000" dirty="0"/>
              <a:t>       “Stella, NO!” Alicia </a:t>
            </a:r>
            <a:r>
              <a:rPr lang="en-CA" sz="4000" dirty="0" smtClean="0"/>
              <a:t>screamed.</a:t>
            </a:r>
            <a:endParaRPr lang="en-CA" sz="4000" dirty="0"/>
          </a:p>
        </p:txBody>
      </p:sp>
    </p:spTree>
    <p:extLst>
      <p:ext uri="{BB962C8B-B14F-4D97-AF65-F5344CB8AC3E}">
        <p14:creationId xmlns:p14="http://schemas.microsoft.com/office/powerpoint/2010/main" val="1963367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54" r="54"/>
          <a:stretch>
            <a:fillRect/>
          </a:stretch>
        </p:blipFill>
        <p:spPr>
          <a:xfrm>
            <a:off x="0" y="0"/>
            <a:ext cx="9144000" cy="6858000"/>
          </a:xfrm>
        </p:spPr>
      </p:pic>
      <p:sp>
        <p:nvSpPr>
          <p:cNvPr id="2" name="Title 1"/>
          <p:cNvSpPr>
            <a:spLocks noGrp="1"/>
          </p:cNvSpPr>
          <p:nvPr>
            <p:ph type="title"/>
          </p:nvPr>
        </p:nvSpPr>
        <p:spPr>
          <a:xfrm>
            <a:off x="0" y="4149080"/>
            <a:ext cx="9144000" cy="2708920"/>
          </a:xfrm>
        </p:spPr>
        <p:txBody>
          <a:bodyPr>
            <a:noAutofit/>
          </a:bodyPr>
          <a:lstStyle/>
          <a:p>
            <a:r>
              <a:rPr lang="en-CA" sz="3600" dirty="0"/>
              <a:t> So Stella and Alicia tried to get all of the animals back in their cages.</a:t>
            </a:r>
            <a:br>
              <a:rPr lang="en-CA" sz="3600" dirty="0"/>
            </a:br>
            <a:r>
              <a:rPr lang="en-CA" sz="3600" dirty="0"/>
              <a:t>      Alicia got the frog and the turkey back in their cages.</a:t>
            </a:r>
            <a:br>
              <a:rPr lang="en-CA" sz="3600" dirty="0"/>
            </a:br>
            <a:r>
              <a:rPr lang="en-CA" sz="3600" dirty="0"/>
              <a:t>       Stella put all 3 bunnies back in their </a:t>
            </a:r>
            <a:r>
              <a:rPr lang="en-CA" sz="3600" dirty="0" smtClean="0"/>
              <a:t>cages.</a:t>
            </a:r>
            <a:endParaRPr lang="en-CA" sz="3600" dirty="0"/>
          </a:p>
        </p:txBody>
      </p:sp>
    </p:spTree>
    <p:extLst>
      <p:ext uri="{BB962C8B-B14F-4D97-AF65-F5344CB8AC3E}">
        <p14:creationId xmlns:p14="http://schemas.microsoft.com/office/powerpoint/2010/main" val="744918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24"/>
            <a:ext cx="9148969" cy="6854276"/>
          </a:xfrm>
          <a:prstGeom prst="rect">
            <a:avLst/>
          </a:prstGeom>
        </p:spPr>
      </p:pic>
      <p:sp>
        <p:nvSpPr>
          <p:cNvPr id="2" name="Title 1"/>
          <p:cNvSpPr>
            <a:spLocks noGrp="1"/>
          </p:cNvSpPr>
          <p:nvPr>
            <p:ph type="title"/>
          </p:nvPr>
        </p:nvSpPr>
        <p:spPr>
          <a:xfrm>
            <a:off x="-9694" y="4736473"/>
            <a:ext cx="9153694" cy="2132856"/>
          </a:xfrm>
        </p:spPr>
        <p:txBody>
          <a:bodyPr>
            <a:normAutofit/>
          </a:bodyPr>
          <a:lstStyle/>
          <a:p>
            <a:r>
              <a:rPr lang="en-CA" sz="4000" dirty="0"/>
              <a:t>Then a cashier came over and rewarded them with chocolate ice cream for helping get the animals back in their </a:t>
            </a:r>
            <a:r>
              <a:rPr lang="en-CA" sz="4000" dirty="0" smtClean="0"/>
              <a:t>cage.</a:t>
            </a:r>
            <a:endParaRPr lang="en-CA" sz="4000" dirty="0"/>
          </a:p>
        </p:txBody>
      </p:sp>
    </p:spTree>
    <p:extLst>
      <p:ext uri="{BB962C8B-B14F-4D97-AF65-F5344CB8AC3E}">
        <p14:creationId xmlns:p14="http://schemas.microsoft.com/office/powerpoint/2010/main" val="460702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54" r="54"/>
          <a:stretch>
            <a:fillRect/>
          </a:stretch>
        </p:blipFill>
        <p:spPr>
          <a:xfrm>
            <a:off x="0" y="0"/>
            <a:ext cx="9144000" cy="6857999"/>
          </a:xfrm>
        </p:spPr>
      </p:pic>
      <p:sp>
        <p:nvSpPr>
          <p:cNvPr id="2" name="Title 1"/>
          <p:cNvSpPr>
            <a:spLocks noGrp="1"/>
          </p:cNvSpPr>
          <p:nvPr>
            <p:ph type="title"/>
          </p:nvPr>
        </p:nvSpPr>
        <p:spPr>
          <a:xfrm>
            <a:off x="0" y="4800600"/>
            <a:ext cx="9144000" cy="2057400"/>
          </a:xfrm>
        </p:spPr>
        <p:txBody>
          <a:bodyPr>
            <a:noAutofit/>
          </a:bodyPr>
          <a:lstStyle/>
          <a:p>
            <a:r>
              <a:rPr lang="en-CA" sz="3200" dirty="0">
                <a:solidFill>
                  <a:schemeClr val="tx1">
                    <a:lumMod val="75000"/>
                    <a:lumOff val="25000"/>
                  </a:schemeClr>
                </a:solidFill>
              </a:rPr>
              <a:t>Alicia looked at Stella.</a:t>
            </a:r>
            <a:br>
              <a:rPr lang="en-CA" sz="3200" dirty="0">
                <a:solidFill>
                  <a:schemeClr val="tx1">
                    <a:lumMod val="75000"/>
                    <a:lumOff val="25000"/>
                  </a:schemeClr>
                </a:solidFill>
              </a:rPr>
            </a:br>
            <a:r>
              <a:rPr lang="en-CA" sz="3200" dirty="0">
                <a:solidFill>
                  <a:schemeClr val="tx1">
                    <a:lumMod val="75000"/>
                    <a:lumOff val="25000"/>
                  </a:schemeClr>
                </a:solidFill>
              </a:rPr>
              <a:t>     Stella </a:t>
            </a:r>
            <a:r>
              <a:rPr lang="en-CA" sz="3200" dirty="0" smtClean="0">
                <a:solidFill>
                  <a:schemeClr val="tx1">
                    <a:lumMod val="75000"/>
                    <a:lumOff val="25000"/>
                  </a:schemeClr>
                </a:solidFill>
              </a:rPr>
              <a:t>said, </a:t>
            </a:r>
            <a:r>
              <a:rPr lang="en-CA" sz="3200" dirty="0">
                <a:solidFill>
                  <a:schemeClr val="tx1">
                    <a:lumMod val="75000"/>
                    <a:lumOff val="25000"/>
                  </a:schemeClr>
                </a:solidFill>
              </a:rPr>
              <a:t>“Best day EVER!”</a:t>
            </a:r>
            <a:br>
              <a:rPr lang="en-CA" sz="3200" dirty="0">
                <a:solidFill>
                  <a:schemeClr val="tx1">
                    <a:lumMod val="75000"/>
                    <a:lumOff val="25000"/>
                  </a:schemeClr>
                </a:solidFill>
              </a:rPr>
            </a:br>
            <a:r>
              <a:rPr lang="en-CA" sz="3200" dirty="0">
                <a:solidFill>
                  <a:schemeClr val="tx1">
                    <a:lumMod val="75000"/>
                    <a:lumOff val="25000"/>
                  </a:schemeClr>
                </a:solidFill>
              </a:rPr>
              <a:t>     So they went home. They never found out who let the animals out, and they lived happily ever after. </a:t>
            </a:r>
          </a:p>
        </p:txBody>
      </p:sp>
    </p:spTree>
    <p:extLst>
      <p:ext uri="{BB962C8B-B14F-4D97-AF65-F5344CB8AC3E}">
        <p14:creationId xmlns:p14="http://schemas.microsoft.com/office/powerpoint/2010/main" val="2371418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About the Author</a:t>
            </a: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CA" dirty="0" smtClean="0"/>
              <a:t>       Alicia Acker was 11 years old when she wrote her first book (which was this book.) She is 11 years old and her birthday is November 10</a:t>
            </a:r>
            <a:r>
              <a:rPr lang="en-CA" baseline="30000" dirty="0" smtClean="0"/>
              <a:t>th</a:t>
            </a:r>
            <a:r>
              <a:rPr lang="en-CA" dirty="0" smtClean="0"/>
              <a:t>, 2003. She has gone to both the district and regional Science Olympics and won silver at both. She lives in Ingomar, Nova Scotia, with her parents, her brother, and her 2 cats. Her favorite colour is </a:t>
            </a:r>
            <a:r>
              <a:rPr lang="en-CA" dirty="0" smtClean="0">
                <a:solidFill>
                  <a:srgbClr val="FF0066"/>
                </a:solidFill>
              </a:rPr>
              <a:t>pink</a:t>
            </a:r>
            <a:r>
              <a:rPr lang="en-CA" dirty="0" smtClean="0"/>
              <a:t>.</a:t>
            </a:r>
          </a:p>
          <a:p>
            <a:pPr marL="0" indent="0">
              <a:buNone/>
            </a:pPr>
            <a:r>
              <a:rPr lang="en-CA" dirty="0"/>
              <a:t> </a:t>
            </a:r>
            <a:r>
              <a:rPr lang="en-CA" dirty="0" smtClean="0"/>
              <a:t>     She really enjoyed writing this book for her favorite book buddy, Stella.</a:t>
            </a:r>
          </a:p>
          <a:p>
            <a:pPr marL="0" indent="0">
              <a:buNone/>
            </a:pPr>
            <a:r>
              <a:rPr lang="en-CA" dirty="0"/>
              <a:t> </a:t>
            </a:r>
            <a:r>
              <a:rPr lang="en-CA" dirty="0" smtClean="0"/>
              <a:t>      </a:t>
            </a:r>
            <a:endParaRPr lang="en-CA" dirty="0"/>
          </a:p>
        </p:txBody>
      </p:sp>
    </p:spTree>
    <p:extLst>
      <p:ext uri="{BB962C8B-B14F-4D97-AF65-F5344CB8AC3E}">
        <p14:creationId xmlns:p14="http://schemas.microsoft.com/office/powerpoint/2010/main" val="1215260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Comments!</a:t>
            </a:r>
            <a:endParaRPr lang="en-CA"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7416" y="1237944"/>
            <a:ext cx="5849167" cy="4382112"/>
          </a:xfrm>
          <a:prstGeom prst="rect">
            <a:avLst/>
          </a:prstGeom>
          <a:ln>
            <a:solidFill>
              <a:schemeClr val="tx2"/>
            </a:solidFill>
          </a:ln>
        </p:spPr>
      </p:pic>
      <p:sp>
        <p:nvSpPr>
          <p:cNvPr id="6" name="Content Placeholder 5"/>
          <p:cNvSpPr>
            <a:spLocks noGrp="1"/>
          </p:cNvSpPr>
          <p:nvPr>
            <p:ph idx="1"/>
          </p:nvPr>
        </p:nvSpPr>
        <p:spPr>
          <a:xfrm>
            <a:off x="467544" y="1628800"/>
            <a:ext cx="8229600" cy="4525963"/>
          </a:xfrm>
        </p:spPr>
        <p:txBody>
          <a:bodyPr/>
          <a:lstStyle/>
          <a:p>
            <a:pPr marL="0" indent="0">
              <a:buNone/>
            </a:pPr>
            <a:r>
              <a:rPr lang="en-CA" dirty="0" smtClean="0"/>
              <a:t>Jamie: AWESOME!</a:t>
            </a:r>
          </a:p>
          <a:p>
            <a:pPr marL="0" indent="0">
              <a:buNone/>
            </a:pPr>
            <a:r>
              <a:rPr lang="en-CA" dirty="0" smtClean="0"/>
              <a:t>Aurora: good job!!!!</a:t>
            </a:r>
          </a:p>
          <a:p>
            <a:pPr marL="0" indent="0">
              <a:buNone/>
            </a:pPr>
            <a:r>
              <a:rPr lang="en-CA" dirty="0" smtClean="0"/>
              <a:t>Peter: Good Book and Pictures!!!!</a:t>
            </a:r>
          </a:p>
          <a:p>
            <a:pPr marL="0" indent="0">
              <a:buNone/>
            </a:pPr>
            <a:r>
              <a:rPr lang="en-CA" dirty="0" smtClean="0"/>
              <a:t>Gabe: Nice job drawing that ice cream.</a:t>
            </a:r>
          </a:p>
          <a:p>
            <a:pPr marL="0" indent="0">
              <a:buNone/>
            </a:pPr>
            <a:r>
              <a:rPr lang="en-CA" dirty="0" smtClean="0"/>
              <a:t>Emma: “Great book!” </a:t>
            </a:r>
            <a:endParaRPr lang="en-CA" dirty="0"/>
          </a:p>
        </p:txBody>
      </p:sp>
    </p:spTree>
    <p:extLst>
      <p:ext uri="{BB962C8B-B14F-4D97-AF65-F5344CB8AC3E}">
        <p14:creationId xmlns:p14="http://schemas.microsoft.com/office/powerpoint/2010/main" val="2148684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23"/>
            <a:ext cx="9148970" cy="6854277"/>
          </a:xfrm>
          <a:prstGeom prst="rect">
            <a:avLst/>
          </a:prstGeom>
        </p:spPr>
      </p:pic>
      <p:sp>
        <p:nvSpPr>
          <p:cNvPr id="3" name="Content Placeholder 2"/>
          <p:cNvSpPr>
            <a:spLocks noGrp="1"/>
          </p:cNvSpPr>
          <p:nvPr>
            <p:ph idx="1"/>
          </p:nvPr>
        </p:nvSpPr>
        <p:spPr>
          <a:xfrm>
            <a:off x="457200" y="116633"/>
            <a:ext cx="8229600" cy="2448272"/>
          </a:xfrm>
        </p:spPr>
        <p:txBody>
          <a:bodyPr/>
          <a:lstStyle/>
          <a:p>
            <a:pPr marL="0" indent="0">
              <a:buNone/>
            </a:pPr>
            <a:r>
              <a:rPr lang="en-CA" dirty="0" smtClean="0"/>
              <a:t>       Alicia takes </a:t>
            </a:r>
            <a:r>
              <a:rPr lang="en-CA" dirty="0"/>
              <a:t>S</a:t>
            </a:r>
            <a:r>
              <a:rPr lang="en-CA" dirty="0" smtClean="0"/>
              <a:t>tella to the Zoo… what kind of crazy and exciting things will happen? </a:t>
            </a:r>
            <a:endParaRPr lang="en-CA" dirty="0"/>
          </a:p>
        </p:txBody>
      </p:sp>
    </p:spTree>
    <p:extLst>
      <p:ext uri="{BB962C8B-B14F-4D97-AF65-F5344CB8AC3E}">
        <p14:creationId xmlns:p14="http://schemas.microsoft.com/office/powerpoint/2010/main" val="3598309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1412776"/>
            <a:ext cx="4680520" cy="3456384"/>
          </a:xfrm>
          <a:prstGeom prst="rect">
            <a:avLst/>
          </a:prstGeom>
          <a:ln>
            <a:solidFill>
              <a:schemeClr val="tx2"/>
            </a:solidFill>
          </a:ln>
        </p:spPr>
      </p:pic>
      <p:sp>
        <p:nvSpPr>
          <p:cNvPr id="2" name="Title 1"/>
          <p:cNvSpPr>
            <a:spLocks noGrp="1"/>
          </p:cNvSpPr>
          <p:nvPr>
            <p:ph type="title"/>
          </p:nvPr>
        </p:nvSpPr>
        <p:spPr>
          <a:xfrm>
            <a:off x="2051720" y="188640"/>
            <a:ext cx="5486400" cy="1368152"/>
          </a:xfrm>
        </p:spPr>
        <p:txBody>
          <a:bodyPr>
            <a:normAutofit/>
          </a:bodyPr>
          <a:lstStyle/>
          <a:p>
            <a:r>
              <a:rPr lang="en-CA" sz="4400" dirty="0" smtClean="0"/>
              <a:t>Stella Goes to the Zoo</a:t>
            </a:r>
            <a:endParaRPr lang="en-CA" sz="4400" dirty="0"/>
          </a:p>
        </p:txBody>
      </p:sp>
      <p:sp>
        <p:nvSpPr>
          <p:cNvPr id="5" name="Text Placeholder 4"/>
          <p:cNvSpPr>
            <a:spLocks noGrp="1"/>
          </p:cNvSpPr>
          <p:nvPr>
            <p:ph type="body" sz="half" idx="2"/>
          </p:nvPr>
        </p:nvSpPr>
        <p:spPr>
          <a:xfrm>
            <a:off x="1864804" y="4653136"/>
            <a:ext cx="5486400" cy="2204864"/>
          </a:xfrm>
        </p:spPr>
        <p:txBody>
          <a:bodyPr>
            <a:noAutofit/>
          </a:bodyPr>
          <a:lstStyle/>
          <a:p>
            <a:pPr algn="ctr"/>
            <a:r>
              <a:rPr lang="en-CA" sz="4400" dirty="0" smtClean="0"/>
              <a:t>Written, Published and Illustrated By Alicia Acker</a:t>
            </a:r>
          </a:p>
          <a:p>
            <a:pPr algn="ctr"/>
            <a:r>
              <a:rPr lang="en-CA" sz="4400" dirty="0" smtClean="0"/>
              <a:t> </a:t>
            </a:r>
            <a:endParaRPr lang="en-CA" sz="4400" dirty="0"/>
          </a:p>
        </p:txBody>
      </p:sp>
    </p:spTree>
    <p:extLst>
      <p:ext uri="{BB962C8B-B14F-4D97-AF65-F5344CB8AC3E}">
        <p14:creationId xmlns:p14="http://schemas.microsoft.com/office/powerpoint/2010/main" val="212767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buNone/>
            </a:pPr>
            <a:r>
              <a:rPr lang="en-CA" dirty="0" smtClean="0"/>
              <a:t>     </a:t>
            </a:r>
            <a:r>
              <a:rPr lang="en-CA" sz="2800" dirty="0" smtClean="0"/>
              <a:t>Copyright © 2015 by Alicia Acker</a:t>
            </a:r>
          </a:p>
          <a:p>
            <a:pPr marL="0" indent="0">
              <a:buNone/>
            </a:pPr>
            <a:r>
              <a:rPr lang="en-CA" sz="2800" dirty="0"/>
              <a:t> </a:t>
            </a:r>
            <a:r>
              <a:rPr lang="en-CA" sz="2800" dirty="0" smtClean="0"/>
              <a:t>     All rights reserved. This book or any portion thereof may not be reproduced or used in in any manner whatsoever without the express written permission of the publisher except for the use of brief quotations in a book review.</a:t>
            </a:r>
          </a:p>
          <a:p>
            <a:pPr marL="0" indent="0">
              <a:buNone/>
            </a:pPr>
            <a:r>
              <a:rPr lang="en-CA" sz="2800" dirty="0" smtClean="0"/>
              <a:t>First Printing, 2015</a:t>
            </a:r>
          </a:p>
          <a:p>
            <a:pPr marL="0" indent="0">
              <a:buNone/>
            </a:pPr>
            <a:r>
              <a:rPr lang="en-CA" sz="2800" dirty="0" smtClean="0"/>
              <a:t>IBSN 0-203-601-11847-7</a:t>
            </a:r>
          </a:p>
          <a:p>
            <a:pPr marL="0" indent="0">
              <a:buNone/>
            </a:pPr>
            <a:r>
              <a:rPr lang="en-CA" sz="2800" dirty="0" smtClean="0"/>
              <a:t>Sparkles and Cupcakes Publishing</a:t>
            </a:r>
          </a:p>
          <a:p>
            <a:pPr marL="0" indent="0">
              <a:buNone/>
            </a:pPr>
            <a:r>
              <a:rPr lang="en-CA" sz="2800" dirty="0" smtClean="0"/>
              <a:t>11 Sparkle Street</a:t>
            </a:r>
          </a:p>
          <a:p>
            <a:pPr marL="0" indent="0">
              <a:buNone/>
            </a:pPr>
            <a:r>
              <a:rPr lang="en-CA" sz="2800" dirty="0" smtClean="0"/>
              <a:t>Rosemary, NS</a:t>
            </a:r>
          </a:p>
          <a:p>
            <a:pPr marL="0" indent="0">
              <a:buNone/>
            </a:pPr>
            <a:r>
              <a:rPr lang="en-CA" sz="2800" dirty="0" smtClean="0">
                <a:hlinkClick r:id="rId2"/>
              </a:rPr>
              <a:t>www.Sparkles_and_Cupcakes.ca</a:t>
            </a:r>
            <a:endParaRPr lang="en-CA" sz="2800" dirty="0" smtClean="0"/>
          </a:p>
          <a:p>
            <a:pPr marL="0" indent="0">
              <a:buNone/>
            </a:pPr>
            <a:r>
              <a:rPr lang="en-CA" sz="2800" dirty="0" smtClean="0"/>
              <a:t>Edited By: Jamie Fehr and Emma </a:t>
            </a:r>
            <a:r>
              <a:rPr lang="en-CA" sz="2800" dirty="0" err="1" smtClean="0"/>
              <a:t>Swansburg</a:t>
            </a:r>
            <a:endParaRPr lang="en-CA" sz="2800" dirty="0" smtClean="0"/>
          </a:p>
          <a:p>
            <a:pPr marL="0" indent="0">
              <a:buNone/>
            </a:pPr>
            <a:r>
              <a:rPr lang="en-CA" sz="2800" dirty="0" smtClean="0"/>
              <a:t>Get a full colour copy </a:t>
            </a:r>
            <a:r>
              <a:rPr lang="en-CA" sz="2800" dirty="0"/>
              <a:t>here</a:t>
            </a:r>
            <a:r>
              <a:rPr lang="en-CA" sz="2800" dirty="0" smtClean="0"/>
              <a:t>: </a:t>
            </a:r>
            <a:r>
              <a:rPr lang="en-CA" sz="2800" dirty="0" smtClean="0">
                <a:hlinkClick r:id="rId3"/>
              </a:rPr>
              <a:t>http</a:t>
            </a:r>
            <a:r>
              <a:rPr lang="en-CA" sz="2800" dirty="0">
                <a:hlinkClick r:id="rId3"/>
              </a:rPr>
              <a:t>://tcdsbstaff.ednet.ns.ca/scroache/Book%20Buddy%20Books/book_buddy_book_index.htm </a:t>
            </a:r>
            <a:endParaRPr lang="en-CA" sz="2800" dirty="0" smtClean="0"/>
          </a:p>
          <a:p>
            <a:pPr marL="0" indent="0">
              <a:buNone/>
            </a:pPr>
            <a:endParaRPr lang="en-CA" sz="2400" dirty="0" smtClean="0"/>
          </a:p>
          <a:p>
            <a:pPr marL="0" indent="0">
              <a:buNone/>
            </a:pPr>
            <a:endParaRPr lang="en-CA" dirty="0"/>
          </a:p>
        </p:txBody>
      </p:sp>
    </p:spTree>
    <p:extLst>
      <p:ext uri="{BB962C8B-B14F-4D97-AF65-F5344CB8AC3E}">
        <p14:creationId xmlns:p14="http://schemas.microsoft.com/office/powerpoint/2010/main" val="253581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lgn="ctr">
              <a:buNone/>
            </a:pPr>
            <a:r>
              <a:rPr lang="en-CA" dirty="0" smtClean="0"/>
              <a:t> </a:t>
            </a:r>
            <a:r>
              <a:rPr lang="en-CA" sz="4400" dirty="0" smtClean="0">
                <a:latin typeface="Curlz MT" pitchFamily="82" charset="0"/>
              </a:rPr>
              <a:t>This book is dedicated to Stella, the best book buddy ever.</a:t>
            </a:r>
            <a:endParaRPr lang="en-CA" dirty="0">
              <a:latin typeface="Curlz MT" pitchFamily="82" charset="0"/>
            </a:endParaRPr>
          </a:p>
        </p:txBody>
      </p:sp>
    </p:spTree>
    <p:extLst>
      <p:ext uri="{BB962C8B-B14F-4D97-AF65-F5344CB8AC3E}">
        <p14:creationId xmlns:p14="http://schemas.microsoft.com/office/powerpoint/2010/main" val="79379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54" r="54"/>
          <a:stretch>
            <a:fillRect/>
          </a:stretch>
        </p:blipFill>
        <p:spPr>
          <a:xfrm>
            <a:off x="0" y="0"/>
            <a:ext cx="9144000" cy="6858000"/>
          </a:xfrm>
        </p:spPr>
      </p:pic>
      <p:sp>
        <p:nvSpPr>
          <p:cNvPr id="2" name="Title 1"/>
          <p:cNvSpPr>
            <a:spLocks noGrp="1"/>
          </p:cNvSpPr>
          <p:nvPr>
            <p:ph type="title"/>
          </p:nvPr>
        </p:nvSpPr>
        <p:spPr>
          <a:xfrm>
            <a:off x="0" y="4725144"/>
            <a:ext cx="9144000" cy="2132856"/>
          </a:xfrm>
        </p:spPr>
        <p:txBody>
          <a:bodyPr>
            <a:noAutofit/>
          </a:bodyPr>
          <a:lstStyle/>
          <a:p>
            <a:r>
              <a:rPr lang="en-CA" sz="3600" dirty="0" smtClean="0"/>
              <a:t>One </a:t>
            </a:r>
            <a:r>
              <a:rPr lang="en-CA" sz="3600" dirty="0"/>
              <a:t>day, Alicia went to Stella’s house to take Stella to the zoo!  Once Alicia was at Stella’s house, she knocked on the door. Then Stella opened </a:t>
            </a:r>
            <a:r>
              <a:rPr lang="en-CA" sz="3600" dirty="0" smtClean="0"/>
              <a:t>the door. </a:t>
            </a:r>
            <a:endParaRPr lang="en-CA" sz="3600" dirty="0"/>
          </a:p>
        </p:txBody>
      </p:sp>
    </p:spTree>
    <p:extLst>
      <p:ext uri="{BB962C8B-B14F-4D97-AF65-F5344CB8AC3E}">
        <p14:creationId xmlns:p14="http://schemas.microsoft.com/office/powerpoint/2010/main" val="3292703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54" r="54"/>
          <a:stretch>
            <a:fillRect/>
          </a:stretch>
        </p:blipFill>
        <p:spPr>
          <a:xfrm>
            <a:off x="0" y="0"/>
            <a:ext cx="9144000" cy="6858000"/>
          </a:xfrm>
        </p:spPr>
      </p:pic>
      <p:sp>
        <p:nvSpPr>
          <p:cNvPr id="2" name="Title 1"/>
          <p:cNvSpPr>
            <a:spLocks noGrp="1"/>
          </p:cNvSpPr>
          <p:nvPr>
            <p:ph type="title"/>
          </p:nvPr>
        </p:nvSpPr>
        <p:spPr>
          <a:xfrm>
            <a:off x="0" y="5661248"/>
            <a:ext cx="9144000" cy="1196752"/>
          </a:xfrm>
        </p:spPr>
        <p:txBody>
          <a:bodyPr>
            <a:normAutofit/>
          </a:bodyPr>
          <a:lstStyle/>
          <a:p>
            <a:r>
              <a:rPr lang="en-CA" sz="3600" dirty="0"/>
              <a:t>Alicia </a:t>
            </a:r>
            <a:r>
              <a:rPr lang="en-CA" sz="3600" dirty="0" smtClean="0"/>
              <a:t>said, </a:t>
            </a:r>
            <a:r>
              <a:rPr lang="en-CA" sz="3600" dirty="0"/>
              <a:t>“Hi Stella! I’m here to take you to the zoo!” and waved.</a:t>
            </a:r>
          </a:p>
        </p:txBody>
      </p:sp>
    </p:spTree>
    <p:extLst>
      <p:ext uri="{BB962C8B-B14F-4D97-AF65-F5344CB8AC3E}">
        <p14:creationId xmlns:p14="http://schemas.microsoft.com/office/powerpoint/2010/main" val="1070091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idx="1"/>
          </p:nvPr>
        </p:nvPicPr>
        <p:blipFill>
          <a:blip r:embed="rId2">
            <a:extLst>
              <a:ext uri="{28A0092B-C50C-407E-A947-70E740481C1C}">
                <a14:useLocalDpi xmlns:a14="http://schemas.microsoft.com/office/drawing/2010/main" val="0"/>
              </a:ext>
            </a:extLst>
          </a:blip>
          <a:srcRect t="8037" b="8037"/>
          <a:stretch>
            <a:fillRect/>
          </a:stretch>
        </p:blipFill>
        <p:spPr>
          <a:xfrm>
            <a:off x="0" y="0"/>
            <a:ext cx="9144000" cy="6858000"/>
          </a:xfrm>
        </p:spPr>
      </p:pic>
      <p:sp>
        <p:nvSpPr>
          <p:cNvPr id="2" name="Title 1"/>
          <p:cNvSpPr>
            <a:spLocks noGrp="1"/>
          </p:cNvSpPr>
          <p:nvPr>
            <p:ph type="title"/>
          </p:nvPr>
        </p:nvSpPr>
        <p:spPr>
          <a:xfrm>
            <a:off x="0" y="5633864"/>
            <a:ext cx="9109395" cy="1224136"/>
          </a:xfrm>
        </p:spPr>
        <p:txBody>
          <a:bodyPr>
            <a:normAutofit/>
          </a:bodyPr>
          <a:lstStyle/>
          <a:p>
            <a:r>
              <a:rPr lang="en-CA" sz="3600" dirty="0"/>
              <a:t> Then Stella </a:t>
            </a:r>
            <a:r>
              <a:rPr lang="en-CA" sz="3600" dirty="0" smtClean="0"/>
              <a:t>said, </a:t>
            </a:r>
            <a:r>
              <a:rPr lang="en-CA" sz="3600" dirty="0"/>
              <a:t>“Hi Alicia! Ok! Let’s go!” and walked out the door with Alicia.</a:t>
            </a:r>
          </a:p>
        </p:txBody>
      </p:sp>
    </p:spTree>
    <p:extLst>
      <p:ext uri="{BB962C8B-B14F-4D97-AF65-F5344CB8AC3E}">
        <p14:creationId xmlns:p14="http://schemas.microsoft.com/office/powerpoint/2010/main" val="965561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54" r="54"/>
          <a:stretch>
            <a:fillRect/>
          </a:stretch>
        </p:blipFill>
        <p:spPr>
          <a:xfrm>
            <a:off x="0" y="0"/>
            <a:ext cx="9144000" cy="6858000"/>
          </a:xfrm>
        </p:spPr>
      </p:pic>
      <p:sp>
        <p:nvSpPr>
          <p:cNvPr id="2" name="Title 1"/>
          <p:cNvSpPr>
            <a:spLocks noGrp="1"/>
          </p:cNvSpPr>
          <p:nvPr>
            <p:ph type="title"/>
          </p:nvPr>
        </p:nvSpPr>
        <p:spPr>
          <a:xfrm>
            <a:off x="0" y="4797152"/>
            <a:ext cx="9144000" cy="2060848"/>
          </a:xfrm>
        </p:spPr>
        <p:txBody>
          <a:bodyPr>
            <a:normAutofit fontScale="90000"/>
          </a:bodyPr>
          <a:lstStyle/>
          <a:p>
            <a:r>
              <a:rPr lang="en-CA" dirty="0"/>
              <a:t> </a:t>
            </a:r>
            <a:r>
              <a:rPr lang="en-CA" sz="3600" dirty="0"/>
              <a:t>Once they got to the zoo, Stella saw some bunnies.</a:t>
            </a:r>
            <a:br>
              <a:rPr lang="en-CA" sz="3600" dirty="0"/>
            </a:br>
            <a:r>
              <a:rPr lang="en-CA" sz="3600" dirty="0"/>
              <a:t>        “How many bunnies is there, Stella?” Alicia </a:t>
            </a:r>
            <a:r>
              <a:rPr lang="en-CA" sz="3600" dirty="0" smtClean="0"/>
              <a:t>asked.</a:t>
            </a:r>
            <a:r>
              <a:rPr lang="en-CA" sz="3600" dirty="0"/>
              <a:t/>
            </a:r>
            <a:br>
              <a:rPr lang="en-CA" sz="3600" dirty="0"/>
            </a:br>
            <a:r>
              <a:rPr lang="en-CA" sz="3600" dirty="0"/>
              <a:t>        “What color is this bunny?” Alicia </a:t>
            </a:r>
            <a:r>
              <a:rPr lang="en-CA" sz="3600" dirty="0" smtClean="0"/>
              <a:t>asked, </a:t>
            </a:r>
            <a:r>
              <a:rPr lang="en-CA" sz="3600" dirty="0"/>
              <a:t>as she pointed at all 3 bunnies one after the other.</a:t>
            </a:r>
          </a:p>
        </p:txBody>
      </p:sp>
    </p:spTree>
    <p:extLst>
      <p:ext uri="{BB962C8B-B14F-4D97-AF65-F5344CB8AC3E}">
        <p14:creationId xmlns:p14="http://schemas.microsoft.com/office/powerpoint/2010/main" val="1751311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54" r="54"/>
          <a:stretch>
            <a:fillRect/>
          </a:stretch>
        </p:blipFill>
        <p:spPr>
          <a:xfrm>
            <a:off x="0" y="0"/>
            <a:ext cx="9144000" cy="6858000"/>
          </a:xfrm>
        </p:spPr>
      </p:pic>
      <p:sp>
        <p:nvSpPr>
          <p:cNvPr id="2" name="Title 1"/>
          <p:cNvSpPr>
            <a:spLocks noGrp="1"/>
          </p:cNvSpPr>
          <p:nvPr>
            <p:ph type="title"/>
          </p:nvPr>
        </p:nvSpPr>
        <p:spPr>
          <a:xfrm>
            <a:off x="0" y="5229200"/>
            <a:ext cx="9144000" cy="1628800"/>
          </a:xfrm>
        </p:spPr>
        <p:txBody>
          <a:bodyPr>
            <a:normAutofit fontScale="90000"/>
          </a:bodyPr>
          <a:lstStyle/>
          <a:p>
            <a:r>
              <a:rPr lang="en-CA" dirty="0"/>
              <a:t> </a:t>
            </a:r>
            <a:r>
              <a:rPr lang="en-CA" sz="3600" dirty="0"/>
              <a:t>Then, Stella saw a frog.</a:t>
            </a:r>
            <a:br>
              <a:rPr lang="en-CA" sz="3600" dirty="0"/>
            </a:br>
            <a:r>
              <a:rPr lang="en-CA" sz="3600" dirty="0"/>
              <a:t>      </a:t>
            </a:r>
            <a:r>
              <a:rPr lang="en-CA" sz="3600" dirty="0" smtClean="0"/>
              <a:t>“What </a:t>
            </a:r>
            <a:r>
              <a:rPr lang="en-CA" sz="3600" dirty="0"/>
              <a:t>color is it Stella? What does a frog say, Stella?” Alicia </a:t>
            </a:r>
            <a:r>
              <a:rPr lang="en-CA" sz="3600" dirty="0" smtClean="0"/>
              <a:t>asked.</a:t>
            </a:r>
            <a:endParaRPr lang="en-CA" sz="3600" dirty="0"/>
          </a:p>
        </p:txBody>
      </p:sp>
      <p:sp>
        <p:nvSpPr>
          <p:cNvPr id="5" name="Rectangular Callout 4"/>
          <p:cNvSpPr/>
          <p:nvPr/>
        </p:nvSpPr>
        <p:spPr>
          <a:xfrm>
            <a:off x="7164288" y="404664"/>
            <a:ext cx="1584176" cy="369332"/>
          </a:xfrm>
          <a:prstGeom prst="wedgeRectCallout">
            <a:avLst>
              <a:gd name="adj1" fmla="val -27892"/>
              <a:gd name="adj2" fmla="val 1594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2">
                  <a:lumMod val="25000"/>
                </a:schemeClr>
              </a:solidFill>
            </a:endParaRPr>
          </a:p>
        </p:txBody>
      </p:sp>
      <p:sp>
        <p:nvSpPr>
          <p:cNvPr id="3" name="TextBox 2"/>
          <p:cNvSpPr txBox="1"/>
          <p:nvPr/>
        </p:nvSpPr>
        <p:spPr>
          <a:xfrm>
            <a:off x="7164288" y="404664"/>
            <a:ext cx="1584176" cy="369332"/>
          </a:xfrm>
          <a:prstGeom prst="rect">
            <a:avLst/>
          </a:prstGeom>
          <a:noFill/>
          <a:ln>
            <a:solidFill>
              <a:schemeClr val="tx1">
                <a:lumMod val="95000"/>
                <a:lumOff val="5000"/>
              </a:schemeClr>
            </a:solidFill>
          </a:ln>
        </p:spPr>
        <p:txBody>
          <a:bodyPr wrap="square" rtlCol="0">
            <a:spAutoFit/>
          </a:bodyPr>
          <a:lstStyle/>
          <a:p>
            <a:r>
              <a:rPr lang="en-CA" dirty="0" smtClean="0"/>
              <a:t>Ribbit! Ribbit!</a:t>
            </a:r>
            <a:endParaRPr lang="en-CA" dirty="0"/>
          </a:p>
        </p:txBody>
      </p:sp>
    </p:spTree>
    <p:extLst>
      <p:ext uri="{BB962C8B-B14F-4D97-AF65-F5344CB8AC3E}">
        <p14:creationId xmlns:p14="http://schemas.microsoft.com/office/powerpoint/2010/main" val="1723122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446</Words>
  <Application>Microsoft Office PowerPoint</Application>
  <PresentationFormat>On-screen Show (4:3)</PresentationFormat>
  <Paragraphs>40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Stella Goes to The Zoo</vt:lpstr>
      <vt:lpstr>Stella Goes to the Zoo</vt:lpstr>
      <vt:lpstr>PowerPoint Presentation</vt:lpstr>
      <vt:lpstr>PowerPoint Presentation</vt:lpstr>
      <vt:lpstr>One day, Alicia went to Stella’s house to take Stella to the zoo!  Once Alicia was at Stella’s house, she knocked on the door. Then Stella opened the door. </vt:lpstr>
      <vt:lpstr>Alicia said, “Hi Stella! I’m here to take you to the zoo!” and waved.</vt:lpstr>
      <vt:lpstr> Then Stella said, “Hi Alicia! Ok! Let’s go!” and walked out the door with Alicia.</vt:lpstr>
      <vt:lpstr> Once they got to the zoo, Stella saw some bunnies.         “How many bunnies is there, Stella?” Alicia asked.         “What color is this bunny?” Alicia asked, as she pointed at all 3 bunnies one after the other.</vt:lpstr>
      <vt:lpstr> Then, Stella saw a frog.       “What color is it Stella? What does a frog say, Stella?” Alicia asked.</vt:lpstr>
      <vt:lpstr> The last animal Stella saw was a turkey.       “What color is it, Stella? What does a turkey say, Stella?” Alicia asked.</vt:lpstr>
      <vt:lpstr> Stella was a little bored, so she decided to let ALL of the animals out.        “Stella, NO!” Alicia screamed.</vt:lpstr>
      <vt:lpstr> So Stella and Alicia tried to get all of the animals back in their cages.       Alicia got the frog and the turkey back in their cages.        Stella put all 3 bunnies back in their cages.</vt:lpstr>
      <vt:lpstr>Then a cashier came over and rewarded them with chocolate ice cream for helping get the animals back in their cage.</vt:lpstr>
      <vt:lpstr>Alicia looked at Stella.      Stella said, “Best day EVER!”      So they went home. They never found out who let the animals out, and they lived happily ever after. </vt:lpstr>
      <vt:lpstr>About the Author</vt:lpstr>
      <vt:lpstr>Comments!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Stella Goes to The Zoo</dc:title>
  <dc:creator>TCRSB</dc:creator>
  <cp:lastModifiedBy>TCRSB</cp:lastModifiedBy>
  <cp:revision>34</cp:revision>
  <cp:lastPrinted>2015-06-11T16:55:50Z</cp:lastPrinted>
  <dcterms:created xsi:type="dcterms:W3CDTF">2015-05-12T14:47:51Z</dcterms:created>
  <dcterms:modified xsi:type="dcterms:W3CDTF">2015-06-19T12:33:48Z</dcterms:modified>
</cp:coreProperties>
</file>