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3" r:id="rId4"/>
    <p:sldId id="292" r:id="rId5"/>
    <p:sldId id="257" r:id="rId6"/>
    <p:sldId id="258" r:id="rId7"/>
    <p:sldId id="260" r:id="rId8"/>
    <p:sldId id="264" r:id="rId9"/>
    <p:sldId id="288" r:id="rId10"/>
    <p:sldId id="265" r:id="rId11"/>
    <p:sldId id="266" r:id="rId12"/>
    <p:sldId id="267" r:id="rId13"/>
    <p:sldId id="270" r:id="rId14"/>
    <p:sldId id="272" r:id="rId15"/>
    <p:sldId id="274" r:id="rId16"/>
    <p:sldId id="275" r:id="rId17"/>
    <p:sldId id="277" r:id="rId18"/>
    <p:sldId id="278" r:id="rId19"/>
    <p:sldId id="291" r:id="rId20"/>
    <p:sldId id="2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180370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290151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108752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329640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225112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60138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163335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365433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175293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368025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190171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1485D-1EB8-4267-9485-9C765BD87106}" type="datetimeFigureOut">
              <a:rPr lang="en-CA" smtClean="0"/>
              <a:t>19/06/2015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30966DA-73CC-4F6E-A0C5-AF65778DB880}" type="slidenum">
              <a:rPr lang="en-CA" smtClean="0"/>
              <a:t>‹#›</a:t>
            </a:fld>
            <a:endParaRPr lang="en-CA" dirty="0"/>
          </a:p>
        </p:txBody>
      </p:sp>
    </p:spTree>
    <p:extLst>
      <p:ext uri="{BB962C8B-B14F-4D97-AF65-F5344CB8AC3E}">
        <p14:creationId xmlns:p14="http://schemas.microsoft.com/office/powerpoint/2010/main" val="183369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1485D-1EB8-4267-9485-9C765BD87106}" type="datetimeFigureOut">
              <a:rPr lang="en-CA" smtClean="0"/>
              <a:t>19/06/2015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966DA-73CC-4F6E-A0C5-AF65778DB880}" type="slidenum">
              <a:rPr lang="en-CA" smtClean="0"/>
              <a:t>‹#›</a:t>
            </a:fld>
            <a:endParaRPr lang="en-CA" dirty="0"/>
          </a:p>
        </p:txBody>
      </p:sp>
    </p:spTree>
    <p:extLst>
      <p:ext uri="{BB962C8B-B14F-4D97-AF65-F5344CB8AC3E}">
        <p14:creationId xmlns:p14="http://schemas.microsoft.com/office/powerpoint/2010/main" val="2177825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fairyflyers.com/"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229600" cy="1143000"/>
          </a:xfrm>
        </p:spPr>
        <p:txBody>
          <a:bodyPr>
            <a:noAutofit/>
          </a:bodyPr>
          <a:lstStyle/>
          <a:p>
            <a:pPr marR="0" rtl="0"/>
            <a:r>
              <a:rPr lang="en-CA" sz="9600" b="1" i="0" u="sng" strike="noStrike" baseline="0" dirty="0" smtClean="0">
                <a:latin typeface="Calibri"/>
              </a:rPr>
              <a:t>Allie finds some friends! </a:t>
            </a:r>
            <a:endParaRPr lang="en-CA" sz="9600" b="1" i="0" u="sng" strike="noStrike" baseline="0" dirty="0" smtClean="0">
              <a:latin typeface="Times New Roman"/>
            </a:endParaRPr>
          </a:p>
        </p:txBody>
      </p:sp>
      <p:sp>
        <p:nvSpPr>
          <p:cNvPr id="3" name="Text Placeholder 2"/>
          <p:cNvSpPr>
            <a:spLocks noGrp="1"/>
          </p:cNvSpPr>
          <p:nvPr>
            <p:ph type="body" idx="1"/>
          </p:nvPr>
        </p:nvSpPr>
        <p:spPr>
          <a:xfrm>
            <a:off x="395536" y="2322580"/>
            <a:ext cx="8229600" cy="4525963"/>
          </a:xfrm>
        </p:spPr>
        <p:txBody>
          <a:bodyPr>
            <a:normAutofit fontScale="62500" lnSpcReduction="20000"/>
          </a:bodyPr>
          <a:lstStyle/>
          <a:p>
            <a:pPr marL="0" indent="0">
              <a:buNone/>
            </a:pPr>
            <a:endParaRPr lang="en-CA" dirty="0" smtClean="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r>
              <a:rPr lang="en-CA" dirty="0"/>
              <a:t> </a:t>
            </a:r>
            <a:r>
              <a:rPr lang="en-CA" dirty="0" smtClean="0"/>
              <a:t>     </a:t>
            </a:r>
          </a:p>
          <a:p>
            <a:pPr marL="0" indent="0">
              <a:buNone/>
            </a:pPr>
            <a:r>
              <a:rPr lang="en-CA" sz="5100" dirty="0"/>
              <a:t> </a:t>
            </a:r>
            <a:r>
              <a:rPr lang="en-CA" sz="5100" dirty="0" smtClean="0"/>
              <a:t>                                         Author: Jessica </a:t>
            </a:r>
            <a:r>
              <a:rPr lang="en-CA" sz="5100" dirty="0" err="1" smtClean="0"/>
              <a:t>Hemeon</a:t>
            </a:r>
            <a:r>
              <a:rPr lang="en-CA" sz="5100" dirty="0" smtClean="0"/>
              <a:t> </a:t>
            </a:r>
            <a:endParaRPr lang="en-CA" sz="5100" dirty="0"/>
          </a:p>
          <a:p>
            <a:pPr marL="0" indent="0">
              <a:buNone/>
            </a:pPr>
            <a:endParaRPr lang="en-CA" dirty="0" smtClean="0"/>
          </a:p>
          <a:p>
            <a:pPr marL="0" indent="0">
              <a:buNone/>
            </a:pPr>
            <a:endParaRPr lang="en-CA" dirty="0"/>
          </a:p>
          <a:p>
            <a:pPr marL="0" indent="0">
              <a:buNone/>
            </a:pPr>
            <a:endParaRPr lang="en-CA" dirty="0" smtClean="0"/>
          </a:p>
          <a:p>
            <a:pPr marL="0" indent="0">
              <a:buNone/>
            </a:pPr>
            <a:r>
              <a:rPr lang="en-CA" dirty="0" smtClean="0"/>
              <a:t>              </a:t>
            </a:r>
            <a:endParaRPr lang="en-CA" dirty="0"/>
          </a:p>
        </p:txBody>
      </p:sp>
      <p:pic>
        <p:nvPicPr>
          <p:cNvPr id="1026" name="Picture 2" descr="C:\Users\TCRSB\AppData\Local\Microsoft\Windows\Temporary Internet Files\Content.IE5\T5S4FSE6\life-and-frien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0"/>
            <a:ext cx="3001188" cy="22555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CRSB\AppData\Local\Microsoft\Windows\Temporary Internet Files\Content.IE5\J7XGEDL9\006d6869f9226dbd87ff79303614cc50-d57jsh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632"/>
            <a:ext cx="1924029" cy="17255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CRSB\AppData\Local\Microsoft\Windows\Temporary Internet Files\Content.IE5\PAXAWA4V\bffs_1__by_rainbows_of_skittles-d55jbd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52098"/>
            <a:ext cx="2520516" cy="249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409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24944"/>
            <a:ext cx="8229600" cy="1143000"/>
          </a:xfrm>
        </p:spPr>
        <p:txBody>
          <a:bodyPr>
            <a:normAutofit fontScale="90000"/>
          </a:bodyPr>
          <a:lstStyle/>
          <a:p>
            <a:pPr marR="0" rtl="0"/>
            <a:r>
              <a:rPr lang="en-CA" b="0" i="0" u="none" strike="noStrike" baseline="0" dirty="0" smtClean="0">
                <a:latin typeface="Calibri"/>
              </a:rPr>
              <a:t>At the school there were a lot of animals. </a:t>
            </a:r>
            <a:r>
              <a:rPr lang="en-CA" dirty="0">
                <a:latin typeface="Calibri"/>
              </a:rPr>
              <a:t>S</a:t>
            </a:r>
            <a:r>
              <a:rPr lang="en-CA" b="0" i="0" u="none" strike="noStrike" baseline="0" dirty="0" smtClean="0">
                <a:latin typeface="Calibri"/>
              </a:rPr>
              <a:t>he didn’t know she could talk to animals. </a:t>
            </a:r>
            <a:r>
              <a:rPr lang="en-CA" dirty="0">
                <a:latin typeface="Calibri"/>
              </a:rPr>
              <a:t>I</a:t>
            </a:r>
            <a:r>
              <a:rPr lang="en-CA" b="0" i="0" u="none" strike="noStrike" baseline="0" dirty="0" smtClean="0">
                <a:latin typeface="Calibri"/>
              </a:rPr>
              <a:t>t was an only animal school but they let her in. </a:t>
            </a:r>
            <a:r>
              <a:rPr lang="en-CA" dirty="0">
                <a:latin typeface="Calibri"/>
              </a:rPr>
              <a:t>A</a:t>
            </a:r>
            <a:r>
              <a:rPr lang="en-CA" b="0" i="0" u="none" strike="noStrike" baseline="0" dirty="0" smtClean="0">
                <a:latin typeface="Calibri"/>
              </a:rPr>
              <a:t>ll of the animals were playing with their friends but… Allie didn’t have any. but suddenly a green </a:t>
            </a:r>
            <a:r>
              <a:rPr lang="en-CA" dirty="0" smtClean="0">
                <a:latin typeface="Calibri"/>
              </a:rPr>
              <a:t>uni</a:t>
            </a:r>
            <a:r>
              <a:rPr lang="en-CA" b="0" i="0" u="none" strike="noStrike" baseline="0" dirty="0" smtClean="0">
                <a:latin typeface="Calibri"/>
              </a:rPr>
              <a:t>corn a blue turtle and a lion with rainbow stripes came to her. Their names were Jessica, Sadie and Aurora. They were very popular and pretty .</a:t>
            </a:r>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9288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CA" b="0" i="0" u="none" strike="noStrike" baseline="0" dirty="0" smtClean="0">
                <a:latin typeface="Calibri"/>
              </a:rPr>
              <a:t>“What’s your name?” said Jessica </a:t>
            </a:r>
            <a:br>
              <a:rPr lang="en-CA" b="0" i="0" u="none" strike="noStrike" baseline="0" dirty="0" smtClean="0">
                <a:latin typeface="Calibri"/>
              </a:rPr>
            </a:br>
            <a:r>
              <a:rPr lang="en-CA" dirty="0" smtClean="0">
                <a:latin typeface="Calibri"/>
              </a:rPr>
              <a:t>“ My name is Allie” she said. </a:t>
            </a:r>
            <a:endParaRPr lang="en-CA" b="0" i="0" u="none" strike="noStrike" baseline="0" dirty="0" smtClean="0">
              <a:latin typeface="Calibri"/>
            </a:endParaRPr>
          </a:p>
        </p:txBody>
      </p:sp>
      <p:sp>
        <p:nvSpPr>
          <p:cNvPr id="3" name="Text Placeholder 2"/>
          <p:cNvSpPr>
            <a:spLocks noGrp="1"/>
          </p:cNvSpPr>
          <p:nvPr>
            <p:ph type="body" idx="1"/>
          </p:nvPr>
        </p:nvSpPr>
        <p:spPr/>
        <p:txBody>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492896"/>
            <a:ext cx="5508104" cy="3343820"/>
          </a:xfrm>
          <a:prstGeom prst="rect">
            <a:avLst/>
          </a:prstGeom>
        </p:spPr>
      </p:pic>
    </p:spTree>
    <p:extLst>
      <p:ext uri="{BB962C8B-B14F-4D97-AF65-F5344CB8AC3E}">
        <p14:creationId xmlns:p14="http://schemas.microsoft.com/office/powerpoint/2010/main" val="3326750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CA" b="0" i="0" u="none" strike="noStrike" baseline="0" dirty="0" smtClean="0">
                <a:latin typeface="Calibri"/>
              </a:rPr>
              <a:t>“that’s a nice</a:t>
            </a:r>
            <a:r>
              <a:rPr lang="en-CA" b="0" i="0" u="none" strike="noStrike" dirty="0" smtClean="0">
                <a:latin typeface="Calibri"/>
              </a:rPr>
              <a:t> name” said Sadie</a:t>
            </a:r>
            <a:br>
              <a:rPr lang="en-CA" b="0" i="0" u="none" strike="noStrike" dirty="0" smtClean="0">
                <a:latin typeface="Calibri"/>
              </a:rPr>
            </a:br>
            <a:r>
              <a:rPr lang="en-CA" dirty="0" smtClean="0">
                <a:latin typeface="Calibri"/>
              </a:rPr>
              <a:t>“thank you” said </a:t>
            </a:r>
            <a:r>
              <a:rPr lang="en-CA" dirty="0">
                <a:latin typeface="Calibri"/>
              </a:rPr>
              <a:t>A</a:t>
            </a:r>
            <a:r>
              <a:rPr lang="en-CA" dirty="0" smtClean="0">
                <a:latin typeface="Calibri"/>
              </a:rPr>
              <a:t>llie. </a:t>
            </a:r>
            <a:endParaRPr lang="en-CA" b="0" i="0" u="none" strike="noStrike" baseline="0" dirty="0" smtClean="0">
              <a:latin typeface="Calibri"/>
            </a:endParaRPr>
          </a:p>
        </p:txBody>
      </p:sp>
      <p:sp>
        <p:nvSpPr>
          <p:cNvPr id="3" name="Text Placeholder 2"/>
          <p:cNvSpPr>
            <a:spLocks noGrp="1"/>
          </p:cNvSpPr>
          <p:nvPr>
            <p:ph type="body" idx="1"/>
          </p:nvPr>
        </p:nvSpPr>
        <p:spPr/>
        <p:txBody>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204864"/>
            <a:ext cx="5796136" cy="3442346"/>
          </a:xfrm>
          <a:prstGeom prst="rect">
            <a:avLst/>
          </a:prstGeom>
        </p:spPr>
      </p:pic>
    </p:spTree>
    <p:extLst>
      <p:ext uri="{BB962C8B-B14F-4D97-AF65-F5344CB8AC3E}">
        <p14:creationId xmlns:p14="http://schemas.microsoft.com/office/powerpoint/2010/main" val="2360693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marR="0" rtl="0"/>
            <a:r>
              <a:rPr lang="en-CA" b="0" i="0" u="none" strike="noStrike" baseline="0" dirty="0" smtClean="0">
                <a:latin typeface="Calibri"/>
              </a:rPr>
              <a:t>“your welcome “said Sadie</a:t>
            </a:r>
            <a:br>
              <a:rPr lang="en-CA" b="0" i="0" u="none" strike="noStrike" baseline="0" dirty="0" smtClean="0">
                <a:latin typeface="Calibri"/>
              </a:rPr>
            </a:br>
            <a:r>
              <a:rPr lang="en-CA" dirty="0" smtClean="0">
                <a:latin typeface="Calibri"/>
              </a:rPr>
              <a:t>they went inside and got to sit beside each other .</a:t>
            </a:r>
            <a:endParaRPr lang="en-CA" b="0" i="0" u="none" strike="noStrike" baseline="0" dirty="0" smtClean="0">
              <a:latin typeface="Calibri"/>
            </a:endParaRPr>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55743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CA" b="0" i="0" u="none" strike="noStrike" baseline="0" dirty="0" smtClean="0">
                <a:latin typeface="Calibri"/>
              </a:rPr>
              <a:t>“Hello class I am Mrs. Avery Owl” ”Hello Mrs. Avery owl” said</a:t>
            </a:r>
            <a:r>
              <a:rPr lang="en-CA" b="0" i="0" u="none" strike="noStrike" dirty="0" smtClean="0">
                <a:latin typeface="Calibri"/>
              </a:rPr>
              <a:t> the class.</a:t>
            </a:r>
            <a:endParaRPr lang="en-CA" b="0" i="0" u="none" strike="noStrike" baseline="0" dirty="0" smtClean="0">
              <a:latin typeface="Calibri"/>
            </a:endParaRPr>
          </a:p>
        </p:txBody>
      </p:sp>
      <p:sp>
        <p:nvSpPr>
          <p:cNvPr id="3" name="Text Placeholder 2"/>
          <p:cNvSpPr>
            <a:spLocks noGrp="1"/>
          </p:cNvSpPr>
          <p:nvPr>
            <p:ph type="body" idx="1"/>
          </p:nvPr>
        </p:nvSpPr>
        <p:spPr/>
        <p:txBody>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556792"/>
            <a:ext cx="7982686" cy="4893120"/>
          </a:xfrm>
          <a:prstGeom prst="rect">
            <a:avLst/>
          </a:prstGeom>
        </p:spPr>
      </p:pic>
    </p:spTree>
    <p:extLst>
      <p:ext uri="{BB962C8B-B14F-4D97-AF65-F5344CB8AC3E}">
        <p14:creationId xmlns:p14="http://schemas.microsoft.com/office/powerpoint/2010/main" val="422507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CA" b="0" i="0" u="none" strike="noStrike" baseline="0" dirty="0" smtClean="0">
                <a:latin typeface="Calibri"/>
              </a:rPr>
              <a:t> “So today we are going to get to know each other” said Mrs. Avery.</a:t>
            </a:r>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30659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CA" b="0" i="0" u="none" strike="noStrike" baseline="0" dirty="0" smtClean="0">
                <a:latin typeface="Calibri"/>
              </a:rPr>
              <a:t>“Can I start?” said Allie “That would be great!” said Mrs. Avery. </a:t>
            </a:r>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854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CA" b="0" i="0" u="none" strike="noStrike" baseline="0" dirty="0" smtClean="0">
                <a:latin typeface="Calibri"/>
              </a:rPr>
              <a:t>“ok hi my name is Allie I am 5 years old and I love I-spy books” Allie said. </a:t>
            </a:r>
            <a:endParaRPr lang="en-CA" b="0" i="0" u="none" strike="noStrike" baseline="0" dirty="0" smtClean="0">
              <a:latin typeface="Times New Roman"/>
            </a:endParaRPr>
          </a:p>
        </p:txBody>
      </p:sp>
      <p:sp>
        <p:nvSpPr>
          <p:cNvPr id="3" name="Text Placeholder 2"/>
          <p:cNvSpPr>
            <a:spLocks noGrp="1"/>
          </p:cNvSpPr>
          <p:nvPr>
            <p:ph type="body" idx="1"/>
          </p:nvPr>
        </p:nvSpPr>
        <p:spPr/>
        <p:txBody>
          <a:bodyPr/>
          <a:lstStyle/>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844824"/>
            <a:ext cx="7353461" cy="4261830"/>
          </a:xfrm>
          <a:prstGeom prst="rect">
            <a:avLst/>
          </a:prstGeom>
        </p:spPr>
      </p:pic>
    </p:spTree>
    <p:extLst>
      <p:ext uri="{BB962C8B-B14F-4D97-AF65-F5344CB8AC3E}">
        <p14:creationId xmlns:p14="http://schemas.microsoft.com/office/powerpoint/2010/main" val="1703790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229600" cy="1143000"/>
          </a:xfrm>
        </p:spPr>
        <p:txBody>
          <a:bodyPr>
            <a:normAutofit fontScale="90000"/>
          </a:bodyPr>
          <a:lstStyle/>
          <a:p>
            <a:pPr marR="0" rtl="0"/>
            <a:r>
              <a:rPr lang="en-CA" b="0" i="0" u="none" strike="noStrike" baseline="0" dirty="0" smtClean="0">
                <a:latin typeface="Calibri"/>
              </a:rPr>
              <a:t>Everyone clapped she felt like she had been there her whole life she made lots of new friends that day. She went home and she was happy she told her mom all about what a great day she had she loved her school and her friends.</a:t>
            </a:r>
          </a:p>
        </p:txBody>
      </p:sp>
      <p:sp>
        <p:nvSpPr>
          <p:cNvPr id="3" name="Text Placeholder 2"/>
          <p:cNvSpPr>
            <a:spLocks noGrp="1"/>
          </p:cNvSpPr>
          <p:nvPr>
            <p:ph type="body" idx="1"/>
          </p:nvPr>
        </p:nvSpPr>
        <p:spPr/>
        <p:txBody>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127517"/>
            <a:ext cx="8748464" cy="2670068"/>
          </a:xfrm>
          <a:prstGeom prst="rect">
            <a:avLst/>
          </a:prstGeom>
        </p:spPr>
      </p:pic>
    </p:spTree>
    <p:extLst>
      <p:ext uri="{BB962C8B-B14F-4D97-AF65-F5344CB8AC3E}">
        <p14:creationId xmlns:p14="http://schemas.microsoft.com/office/powerpoint/2010/main" val="172483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Autobiography </a:t>
            </a:r>
            <a:endParaRPr lang="en-CA" dirty="0"/>
          </a:p>
        </p:txBody>
      </p:sp>
      <p:sp>
        <p:nvSpPr>
          <p:cNvPr id="3" name="Text Placeholder 2"/>
          <p:cNvSpPr>
            <a:spLocks noGrp="1"/>
          </p:cNvSpPr>
          <p:nvPr>
            <p:ph type="body" idx="1"/>
          </p:nvPr>
        </p:nvSpPr>
        <p:spPr/>
        <p:txBody>
          <a:bodyPr/>
          <a:lstStyle/>
          <a:p>
            <a:r>
              <a:rPr lang="en-CA" dirty="0" smtClean="0"/>
              <a:t>Jessica Ann Hemeon was born in Bridgewater she lives in a family of four Her Mother,Father,Brother and Jessica. She has 5 animals two dogs and three cats. She loves her family.</a:t>
            </a:r>
            <a:endParaRPr lang="en-CA" dirty="0"/>
          </a:p>
        </p:txBody>
      </p:sp>
    </p:spTree>
    <p:extLst>
      <p:ext uri="{BB962C8B-B14F-4D97-AF65-F5344CB8AC3E}">
        <p14:creationId xmlns:p14="http://schemas.microsoft.com/office/powerpoint/2010/main" val="152973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Copyright </a:t>
            </a:r>
            <a:endParaRPr lang="en-CA" dirty="0"/>
          </a:p>
        </p:txBody>
      </p:sp>
      <p:sp>
        <p:nvSpPr>
          <p:cNvPr id="3" name="Text Placeholder 2"/>
          <p:cNvSpPr>
            <a:spLocks noGrp="1"/>
          </p:cNvSpPr>
          <p:nvPr>
            <p:ph type="body" idx="1"/>
          </p:nvPr>
        </p:nvSpPr>
        <p:spPr/>
        <p:txBody>
          <a:bodyPr>
            <a:normAutofit fontScale="92500" lnSpcReduction="10000"/>
          </a:bodyPr>
          <a:lstStyle/>
          <a:p>
            <a:r>
              <a:rPr lang="en-CA" dirty="0" smtClean="0"/>
              <a:t>© 2015 Jessica Hemeon</a:t>
            </a:r>
          </a:p>
          <a:p>
            <a:r>
              <a:rPr lang="en-CA" dirty="0" smtClean="0"/>
              <a:t> All </a:t>
            </a:r>
            <a:r>
              <a:rPr lang="en-CA" dirty="0"/>
              <a:t>rights </a:t>
            </a:r>
            <a:r>
              <a:rPr lang="en-CA" dirty="0" smtClean="0"/>
              <a:t>reserved do not damage unless Jessica gives  you permission   </a:t>
            </a:r>
          </a:p>
          <a:p>
            <a:r>
              <a:rPr lang="en-CA" dirty="0" smtClean="0"/>
              <a:t>Fairy Flyers, Shelburne </a:t>
            </a:r>
            <a:r>
              <a:rPr lang="en-CA" dirty="0"/>
              <a:t>R</a:t>
            </a:r>
            <a:r>
              <a:rPr lang="en-CA" dirty="0" smtClean="0"/>
              <a:t>d., The Valley </a:t>
            </a:r>
            <a:r>
              <a:rPr lang="en-CA" dirty="0" smtClean="0">
                <a:hlinkClick r:id="rId2"/>
              </a:rPr>
              <a:t>www.FairyFlyers.com</a:t>
            </a:r>
            <a:endParaRPr lang="en-CA" dirty="0"/>
          </a:p>
          <a:p>
            <a:r>
              <a:rPr lang="en-CA" dirty="0" smtClean="0"/>
              <a:t>Printed in Nova Scotia Canada</a:t>
            </a:r>
          </a:p>
          <a:p>
            <a:r>
              <a:rPr lang="en-CA" dirty="0" smtClean="0"/>
              <a:t>First printing </a:t>
            </a:r>
          </a:p>
          <a:p>
            <a:r>
              <a:rPr lang="en-CA" dirty="0" smtClean="0"/>
              <a:t>ISBN number 0-203-612-54141-2</a:t>
            </a:r>
          </a:p>
          <a:p>
            <a:r>
              <a:rPr lang="en-CA" smtClean="0"/>
              <a:t>Editor:Makaila Chapman </a:t>
            </a:r>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a:p>
        </p:txBody>
      </p:sp>
    </p:spTree>
    <p:extLst>
      <p:ext uri="{BB962C8B-B14F-4D97-AF65-F5344CB8AC3E}">
        <p14:creationId xmlns:p14="http://schemas.microsoft.com/office/powerpoint/2010/main" val="1891581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Comments </a:t>
            </a:r>
            <a:endParaRPr lang="en-CA" dirty="0"/>
          </a:p>
        </p:txBody>
      </p:sp>
      <p:sp>
        <p:nvSpPr>
          <p:cNvPr id="3" name="Text Placeholder 2"/>
          <p:cNvSpPr>
            <a:spLocks noGrp="1"/>
          </p:cNvSpPr>
          <p:nvPr>
            <p:ph type="body" idx="1"/>
          </p:nvPr>
        </p:nvSpPr>
        <p:spPr/>
        <p:txBody>
          <a:bodyPr/>
          <a:lstStyle/>
          <a:p>
            <a:r>
              <a:rPr lang="en-CA" dirty="0" smtClean="0"/>
              <a:t>Amiya: pretty long but other then that an altogether good story!</a:t>
            </a:r>
          </a:p>
          <a:p>
            <a:r>
              <a:rPr lang="en-CA" dirty="0" smtClean="0"/>
              <a:t>Christina: A really good book! </a:t>
            </a:r>
          </a:p>
          <a:p>
            <a:r>
              <a:rPr lang="en-CA" dirty="0" smtClean="0"/>
              <a:t>Desirae: Awesome!</a:t>
            </a:r>
          </a:p>
          <a:p>
            <a:r>
              <a:rPr lang="en-CA" dirty="0" smtClean="0"/>
              <a:t>Jasmine: Great book for kids!</a:t>
            </a:r>
          </a:p>
          <a:p>
            <a:r>
              <a:rPr lang="en-CA" dirty="0" smtClean="0"/>
              <a:t>Bella: Great book!</a:t>
            </a:r>
          </a:p>
          <a:p>
            <a:endParaRPr lang="en-CA" dirty="0"/>
          </a:p>
        </p:txBody>
      </p:sp>
    </p:spTree>
    <p:extLst>
      <p:ext uri="{BB962C8B-B14F-4D97-AF65-F5344CB8AC3E}">
        <p14:creationId xmlns:p14="http://schemas.microsoft.com/office/powerpoint/2010/main" val="76300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pPr marL="0" indent="0" algn="ctr">
              <a:buNone/>
            </a:pPr>
            <a:r>
              <a:rPr lang="en-CA" sz="9600" b="1" dirty="0" smtClean="0"/>
              <a:t>Allie finds some friends!</a:t>
            </a:r>
            <a:endParaRPr lang="en-CA" sz="9600" b="1" dirty="0"/>
          </a:p>
        </p:txBody>
      </p:sp>
      <p:pic>
        <p:nvPicPr>
          <p:cNvPr id="2050" name="Picture 2" descr="C:\Users\TCRSB\AppData\Local\Microsoft\Windows\Temporary Internet Files\Content.IE5\T5S4FSE6\Friends[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4716016" cy="18584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CRSB\AppData\Local\Microsoft\Windows\Temporary Internet Files\Content.IE5\PAXAWA4V\bffs_by_marshmallowofdeath-d48pvn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1220"/>
            <a:ext cx="2448272" cy="22267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CRSB\AppData\Local\Microsoft\Windows\Temporary Internet Files\Content.IE5\J7XGEDL9\bff_keychains_by_kupekko-d5ejpk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106186"/>
            <a:ext cx="4211960" cy="275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37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pPr marL="0" indent="0">
              <a:buNone/>
            </a:pPr>
            <a:r>
              <a:rPr lang="en-CA" sz="6000" dirty="0" smtClean="0"/>
              <a:t>This book is dedicated to Allie Stanley foe being the best book buddy ever </a:t>
            </a:r>
          </a:p>
          <a:p>
            <a:pPr marL="0" indent="0">
              <a:buNone/>
            </a:pPr>
            <a:r>
              <a:rPr lang="en-CA" sz="6000" dirty="0" smtClean="0"/>
              <a:t>&lt;3</a:t>
            </a:r>
            <a:endParaRPr lang="en-CA" sz="6000" dirty="0"/>
          </a:p>
        </p:txBody>
      </p:sp>
    </p:spTree>
    <p:extLst>
      <p:ext uri="{BB962C8B-B14F-4D97-AF65-F5344CB8AC3E}">
        <p14:creationId xmlns:p14="http://schemas.microsoft.com/office/powerpoint/2010/main" val="393170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9392"/>
            <a:ext cx="8229600" cy="2160240"/>
          </a:xfrm>
        </p:spPr>
        <p:txBody>
          <a:bodyPr>
            <a:normAutofit/>
          </a:bodyPr>
          <a:lstStyle/>
          <a:p>
            <a:pPr marR="0" rtl="0"/>
            <a:r>
              <a:rPr lang="en-CA" b="0" i="0" u="none" strike="noStrike" baseline="0" dirty="0" smtClean="0">
                <a:latin typeface="Calibri"/>
              </a:rPr>
              <a:t>One day in a pretty yellow castle on the top of a big hill, there was a pretty princess named </a:t>
            </a:r>
            <a:r>
              <a:rPr lang="en-CA" dirty="0" smtClean="0">
                <a:latin typeface="Calibri"/>
              </a:rPr>
              <a:t>Allie </a:t>
            </a:r>
            <a:endParaRPr lang="en-CA" b="0" i="0" u="none" strike="noStrike" baseline="0" dirty="0" smtClean="0">
              <a:latin typeface="Calibri"/>
            </a:endParaRPr>
          </a:p>
        </p:txBody>
      </p:sp>
      <p:sp>
        <p:nvSpPr>
          <p:cNvPr id="3" name="Text Placeholder 2"/>
          <p:cNvSpPr>
            <a:spLocks noGrp="1"/>
          </p:cNvSpPr>
          <p:nvPr>
            <p:ph type="body" idx="1"/>
          </p:nvPr>
        </p:nvSpPr>
        <p:spPr>
          <a:xfrm>
            <a:off x="457200" y="1772816"/>
            <a:ext cx="8075240" cy="4353347"/>
          </a:xfrm>
        </p:spPr>
        <p:txBody>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703" y="2492896"/>
            <a:ext cx="6552728" cy="4251729"/>
          </a:xfrm>
          <a:prstGeom prst="rect">
            <a:avLst/>
          </a:prstGeom>
        </p:spPr>
      </p:pic>
    </p:spTree>
    <p:extLst>
      <p:ext uri="{BB962C8B-B14F-4D97-AF65-F5344CB8AC3E}">
        <p14:creationId xmlns:p14="http://schemas.microsoft.com/office/powerpoint/2010/main" val="2579614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CA" b="0" i="0" u="none" strike="noStrike" baseline="0" dirty="0" smtClean="0">
                <a:latin typeface="Calibri"/>
              </a:rPr>
              <a:t>“Mom? Said </a:t>
            </a:r>
            <a:r>
              <a:rPr lang="en-CA" dirty="0" smtClean="0">
                <a:latin typeface="Calibri"/>
              </a:rPr>
              <a:t>Allie </a:t>
            </a:r>
            <a:r>
              <a:rPr lang="en-CA" dirty="0">
                <a:latin typeface="Calibri"/>
              </a:rPr>
              <a:t>w</a:t>
            </a:r>
            <a:r>
              <a:rPr lang="en-CA" b="0" i="0" u="none" strike="noStrike" baseline="0" dirty="0" smtClean="0">
                <a:latin typeface="Calibri"/>
              </a:rPr>
              <a:t>hen am I going to school?”. “Tomorrow,</a:t>
            </a:r>
            <a:r>
              <a:rPr lang="en-CA" dirty="0" smtClean="0">
                <a:latin typeface="Calibri"/>
              </a:rPr>
              <a:t>” said her mom.</a:t>
            </a:r>
            <a:endParaRPr lang="en-CA" b="0" i="0" u="none" strike="noStrike" baseline="0" dirty="0" smtClean="0">
              <a:latin typeface="Calibri"/>
            </a:endParaRPr>
          </a:p>
        </p:txBody>
      </p:sp>
      <p:sp>
        <p:nvSpPr>
          <p:cNvPr id="3" name="Text Placeholder 2"/>
          <p:cNvSpPr>
            <a:spLocks noGrp="1"/>
          </p:cNvSpPr>
          <p:nvPr>
            <p:ph type="body" idx="1"/>
          </p:nvPr>
        </p:nvSpPr>
        <p:spPr/>
        <p:txBody>
          <a:bodyPr/>
          <a:lstStyle/>
          <a:p>
            <a:pPr marL="0" indent="0">
              <a:buNone/>
            </a:pPr>
            <a:endParaRPr lang="en-CA" dirty="0"/>
          </a:p>
        </p:txBody>
      </p:sp>
    </p:spTree>
    <p:extLst>
      <p:ext uri="{BB962C8B-B14F-4D97-AF65-F5344CB8AC3E}">
        <p14:creationId xmlns:p14="http://schemas.microsoft.com/office/powerpoint/2010/main" val="3686268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CA" b="0" i="0" u="none" strike="noStrike" baseline="0" dirty="0" smtClean="0">
                <a:latin typeface="Calibri"/>
              </a:rPr>
              <a:t>“Ok,” said Allie, “I can’t  wait but… I'm a little scared,” she said to herself.</a:t>
            </a:r>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6115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CA" b="0" i="0" u="none" strike="noStrike" baseline="0" dirty="0" smtClean="0">
                <a:latin typeface="Calibri"/>
              </a:rPr>
              <a:t>“I'm going to bed, mom “said</a:t>
            </a:r>
            <a:r>
              <a:rPr lang="en-CA" b="0" i="0" u="none" strike="noStrike" dirty="0" smtClean="0">
                <a:latin typeface="Calibri"/>
              </a:rPr>
              <a:t> Allie </a:t>
            </a:r>
            <a:r>
              <a:rPr lang="en-CA" dirty="0">
                <a:latin typeface="Calibri"/>
              </a:rPr>
              <a:t/>
            </a:r>
            <a:br>
              <a:rPr lang="en-CA" dirty="0">
                <a:latin typeface="Calibri"/>
              </a:rPr>
            </a:br>
            <a:r>
              <a:rPr lang="en-CA" b="0" i="0" u="none" strike="noStrike" baseline="0" dirty="0" smtClean="0">
                <a:latin typeface="Calibri"/>
              </a:rPr>
              <a:t>“Ok goodnight,” said her mom. </a:t>
            </a:r>
          </a:p>
        </p:txBody>
      </p:sp>
      <p:sp>
        <p:nvSpPr>
          <p:cNvPr id="3" name="Text Placeholder 2"/>
          <p:cNvSpPr>
            <a:spLocks noGrp="1"/>
          </p:cNvSpPr>
          <p:nvPr>
            <p:ph type="body" idx="1"/>
          </p:nvPr>
        </p:nvSpPr>
        <p:spPr/>
        <p:txBody>
          <a:bodyPr/>
          <a:lstStyle/>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144000" cy="5301208"/>
          </a:xfrm>
          <a:prstGeom prst="rect">
            <a:avLst/>
          </a:prstGeom>
        </p:spPr>
      </p:pic>
    </p:spTree>
    <p:extLst>
      <p:ext uri="{BB962C8B-B14F-4D97-AF65-F5344CB8AC3E}">
        <p14:creationId xmlns:p14="http://schemas.microsoft.com/office/powerpoint/2010/main" val="852247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en-CA" dirty="0" smtClean="0"/>
              <a:t>“Goodnight.” Allie gave her mom a hug and went to bed. The next morning Allie woke up and got into her prettiest blue dress and went to school.</a:t>
            </a:r>
            <a:endParaRPr lang="en-CA" dirty="0"/>
          </a:p>
        </p:txBody>
      </p:sp>
      <p:sp>
        <p:nvSpPr>
          <p:cNvPr id="3" name="Text Placeholder 2"/>
          <p:cNvSpPr>
            <a:spLocks noGrp="1"/>
          </p:cNvSpPr>
          <p:nvPr>
            <p:ph type="body" idx="1"/>
          </p:nvPr>
        </p:nvSpPr>
        <p:spPr/>
        <p:txBody>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898" y="2852934"/>
            <a:ext cx="5511797" cy="3378547"/>
          </a:xfrm>
          <a:prstGeom prst="rect">
            <a:avLst/>
          </a:prstGeom>
        </p:spPr>
      </p:pic>
    </p:spTree>
    <p:extLst>
      <p:ext uri="{BB962C8B-B14F-4D97-AF65-F5344CB8AC3E}">
        <p14:creationId xmlns:p14="http://schemas.microsoft.com/office/powerpoint/2010/main" val="4292271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477</Words>
  <Application>Microsoft Office PowerPoint</Application>
  <PresentationFormat>On-screen Show (4:3)</PresentationFormat>
  <Paragraphs>64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Allie finds some friends! </vt:lpstr>
      <vt:lpstr>Copyright </vt:lpstr>
      <vt:lpstr>PowerPoint Presentation</vt:lpstr>
      <vt:lpstr>PowerPoint Presentation</vt:lpstr>
      <vt:lpstr>One day in a pretty yellow castle on the top of a big hill, there was a pretty princess named Allie </vt:lpstr>
      <vt:lpstr>“Mom? Said Allie when am I going to school?”. “Tomorrow,” said her mom.</vt:lpstr>
      <vt:lpstr>“Ok,” said Allie, “I can’t  wait but… I'm a little scared,” she said to herself.</vt:lpstr>
      <vt:lpstr>“I'm going to bed, mom “said Allie  “Ok goodnight,” said her mom. </vt:lpstr>
      <vt:lpstr>“Goodnight.” Allie gave her mom a hug and went to bed. The next morning Allie woke up and got into her prettiest blue dress and went to school.</vt:lpstr>
      <vt:lpstr>At the school there were a lot of animals. She didn’t know she could talk to animals. It was an only animal school but they let her in. All of the animals were playing with their friends but… Allie didn’t have any. but suddenly a green unicorn a blue turtle and a lion with rainbow stripes came to her. Their names were Jessica, Sadie and Aurora. They were very popular and pretty .</vt:lpstr>
      <vt:lpstr>“What’s your name?” said Jessica  “ My name is Allie” she said. </vt:lpstr>
      <vt:lpstr>“that’s a nice name” said Sadie “thank you” said Allie. </vt:lpstr>
      <vt:lpstr>“your welcome “said Sadie they went inside and got to sit beside each other .</vt:lpstr>
      <vt:lpstr>“Hello class I am Mrs. Avery Owl” ”Hello Mrs. Avery owl” said the class.</vt:lpstr>
      <vt:lpstr> “So today we are going to get to know each other” said Mrs. Avery.</vt:lpstr>
      <vt:lpstr>“Can I start?” said Allie “That would be great!” said Mrs. Avery. </vt:lpstr>
      <vt:lpstr>“ok hi my name is Allie I am 5 years old and I love I-spy books” Allie said. </vt:lpstr>
      <vt:lpstr>Everyone clapped she felt like she had been there her whole life she made lots of new friends that day. She went home and she was happy she told her mom all about what a great day she had she loved her school and her friends.</vt:lpstr>
      <vt:lpstr>Autobiography </vt:lpstr>
      <vt:lpstr>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Allie finds some friends!</dc:title>
  <dc:creator>TCRSB</dc:creator>
  <cp:lastModifiedBy>TCRSB</cp:lastModifiedBy>
  <cp:revision>15</cp:revision>
  <cp:lastPrinted>2015-06-19T12:21:03Z</cp:lastPrinted>
  <dcterms:created xsi:type="dcterms:W3CDTF">2015-05-25T17:44:23Z</dcterms:created>
  <dcterms:modified xsi:type="dcterms:W3CDTF">2015-06-19T12:31:45Z</dcterms:modified>
</cp:coreProperties>
</file>