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257" r:id="rId4"/>
    <p:sldId id="258" r:id="rId5"/>
    <p:sldId id="259" r:id="rId6"/>
    <p:sldId id="260" r:id="rId7"/>
    <p:sldId id="262" r:id="rId8"/>
    <p:sldId id="261" r:id="rId9"/>
    <p:sldId id="270" r:id="rId10"/>
    <p:sldId id="269" r:id="rId11"/>
    <p:sldId id="263" r:id="rId12"/>
    <p:sldId id="265" r:id="rId13"/>
    <p:sldId id="276" r:id="rId14"/>
    <p:sldId id="272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8262E-6AD3-41E6-8CD1-A54E632146E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E25A4-9D10-4DCE-B30D-13611DD89F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23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67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36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548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248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792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712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37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40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06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17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481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20EE7-ED01-40DC-92FA-1F444C6F95C6}" type="datetimeFigureOut">
              <a:rPr lang="en-CA" smtClean="0"/>
              <a:t>11/06/2015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9514-6C79-49EC-AF2D-A1F604F80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20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414592" cy="3312368"/>
          </a:xfrm>
        </p:spPr>
        <p:txBody>
          <a:bodyPr>
            <a:noAutofit/>
          </a:bodyPr>
          <a:lstStyle/>
          <a:p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 UNICORN</a:t>
            </a:r>
            <a:b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           ADVENTURE</a:t>
            </a:r>
            <a:b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                     BY</a:t>
            </a:r>
            <a:b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                AURORA</a:t>
            </a:r>
            <a:b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2976"/>
            <a:ext cx="4572000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After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Golem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Friendship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wearing a flower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reef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Allie walked to the place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where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Unicorn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rown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was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place.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he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picked it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up,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put it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on,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and she became a </a:t>
            </a:r>
            <a:r>
              <a:rPr lang="en-CA" dirty="0" err="1" smtClean="0">
                <a:solidFill>
                  <a:schemeClr val="accent4">
                    <a:lumMod val="75000"/>
                  </a:schemeClr>
                </a:solidFill>
              </a:rPr>
              <a:t>Pegasi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queen.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74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26967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en-CA" dirty="0" smtClean="0"/>
              <a:t>Copyright 2015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ISBN 0-360-613-9000</a:t>
            </a:r>
          </a:p>
          <a:p>
            <a:r>
              <a:rPr lang="en-CA" dirty="0" smtClean="0"/>
              <a:t>Editor-Dylan Nickerson</a:t>
            </a:r>
          </a:p>
          <a:p>
            <a:pPr marL="0" indent="0">
              <a:buNone/>
            </a:pPr>
            <a:r>
              <a:rPr lang="en-CA" dirty="0" err="1" smtClean="0"/>
              <a:t>Compny</a:t>
            </a:r>
            <a:r>
              <a:rPr lang="en-CA" dirty="0" smtClean="0"/>
              <a:t> by epic </a:t>
            </a:r>
            <a:r>
              <a:rPr lang="en-CA" dirty="0" err="1" smtClean="0"/>
              <a:t>supersayin</a:t>
            </a:r>
            <a:r>
              <a:rPr lang="en-CA" dirty="0" smtClean="0"/>
              <a:t> </a:t>
            </a:r>
            <a:r>
              <a:rPr lang="en-CA" dirty="0" err="1" smtClean="0"/>
              <a:t>inc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Can find coloured book at homework page </a:t>
            </a:r>
            <a:r>
              <a:rPr lang="en-CA" dirty="0" err="1" smtClean="0"/>
              <a:t>mr.</a:t>
            </a:r>
            <a:r>
              <a:rPr lang="en-CA" dirty="0" smtClean="0"/>
              <a:t> </a:t>
            </a:r>
            <a:r>
              <a:rPr lang="en-CA" dirty="0" err="1" smtClean="0"/>
              <a:t>Roache</a:t>
            </a:r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2232248" cy="181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086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About the Author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Aurora Nickerson was 12 when she made this 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Book. She got the idea from her book buddy Ally. Her book buddy Ally loved unicorns.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Birth: Yarmouth, Oct, 22, 2002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I like dragon and video games. </a:t>
            </a: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1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Gabriel-awesome Golem moustache</a:t>
            </a:r>
          </a:p>
          <a:p>
            <a:pPr marL="0" indent="0">
              <a:buNone/>
            </a:pPr>
            <a:r>
              <a:rPr lang="en-CA" dirty="0" smtClean="0"/>
              <a:t>Peter-AWESOME GOLEM!!!!!!!!!!!!!!!!!!!!!!!!</a:t>
            </a:r>
          </a:p>
          <a:p>
            <a:pPr marL="0" indent="0">
              <a:buNone/>
            </a:pPr>
            <a:r>
              <a:rPr lang="en-CA" dirty="0" smtClean="0"/>
              <a:t>Sadie-AWESOME UNICORN !!!!!!!!!!!!!!!!!!!</a:t>
            </a:r>
          </a:p>
          <a:p>
            <a:pPr marL="0" indent="0">
              <a:buNone/>
            </a:pPr>
            <a:r>
              <a:rPr lang="en-CA" dirty="0" smtClean="0"/>
              <a:t>Jess-AWESOME book!!</a:t>
            </a:r>
          </a:p>
          <a:p>
            <a:pPr marL="0" indent="0">
              <a:buNone/>
            </a:pPr>
            <a:r>
              <a:rPr lang="en-CA" dirty="0" smtClean="0"/>
              <a:t>Dylan- cool book</a:t>
            </a:r>
            <a:r>
              <a:rPr lang="en-CA" dirty="0" smtClean="0">
                <a:sym typeface="Wingdings" pitchFamily="2" charset="2"/>
              </a:rPr>
              <a:t>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497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Once upon a time </a:t>
            </a:r>
            <a:r>
              <a:rPr lang="en-CA" dirty="0" smtClean="0"/>
              <a:t>there </a:t>
            </a:r>
            <a:r>
              <a:rPr lang="en-CA" dirty="0"/>
              <a:t>were five magic </a:t>
            </a:r>
            <a:r>
              <a:rPr lang="en-CA" dirty="0" smtClean="0"/>
              <a:t>unicorns. </a:t>
            </a:r>
            <a:r>
              <a:rPr lang="en-CA" dirty="0"/>
              <a:t>T</a:t>
            </a:r>
            <a:r>
              <a:rPr lang="en-CA" dirty="0" smtClean="0"/>
              <a:t>hey </a:t>
            </a:r>
            <a:r>
              <a:rPr lang="en-CA" dirty="0"/>
              <a:t>all had names </a:t>
            </a:r>
            <a:r>
              <a:rPr lang="en-CA" dirty="0" smtClean="0"/>
              <a:t>Allie, </a:t>
            </a:r>
            <a:r>
              <a:rPr lang="en-CA" dirty="0" err="1" smtClean="0"/>
              <a:t>Phoxine</a:t>
            </a:r>
            <a:r>
              <a:rPr lang="en-CA" dirty="0" smtClean="0"/>
              <a:t>, Page and Jess.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47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Allie was a unicorn with bright pink fur and a white horn. 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One day 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Allie wanted to go on a adventure with her five best friends . Allie got all her friends  Jess, </a:t>
            </a:r>
            <a:r>
              <a:rPr lang="en-CA" dirty="0" err="1" smtClean="0">
                <a:solidFill>
                  <a:schemeClr val="accent4">
                    <a:lumMod val="75000"/>
                  </a:schemeClr>
                </a:solidFill>
              </a:rPr>
              <a:t>Phoxine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, Page and Aurora .Allie is the princess of a kingdom called Unicorns.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Her friends  walk to the Cave  of Friendship with her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ive minutes later at the Cave of Friendship the five unicorns enter .</a:t>
            </a: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6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0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 The five unicorns went through the stages of the Cave of Friendship. Stage 2, they had to go though the Dragon of Hope Page. </a:t>
            </a:r>
            <a:r>
              <a:rPr lang="en-CA" dirty="0" err="1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CA" dirty="0" err="1" smtClean="0">
                <a:solidFill>
                  <a:schemeClr val="accent4">
                    <a:lumMod val="75000"/>
                  </a:schemeClr>
                </a:solidFill>
              </a:rPr>
              <a:t>egasi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 used her flower reef to make the dragon as kind as a kitten.</a:t>
            </a: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Dragon of friendship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5589240"/>
          </a:xfrm>
        </p:spPr>
      </p:pic>
    </p:spTree>
    <p:extLst>
      <p:ext uri="{BB962C8B-B14F-4D97-AF65-F5344CB8AC3E}">
        <p14:creationId xmlns:p14="http://schemas.microsoft.com/office/powerpoint/2010/main" val="15745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1772816"/>
            <a:ext cx="74168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 smtClean="0"/>
              <a:t>Stage 3 </a:t>
            </a:r>
            <a:r>
              <a:rPr lang="en-CA" sz="3200" dirty="0">
                <a:solidFill>
                  <a:schemeClr val="accent4">
                    <a:lumMod val="75000"/>
                  </a:schemeClr>
                </a:solidFill>
              </a:rPr>
              <a:t>they meet the </a:t>
            </a:r>
            <a:r>
              <a:rPr lang="en-CA" sz="3200" dirty="0" smtClean="0">
                <a:solidFill>
                  <a:schemeClr val="accent4">
                    <a:lumMod val="75000"/>
                  </a:schemeClr>
                </a:solidFill>
              </a:rPr>
              <a:t>Golem </a:t>
            </a:r>
            <a:r>
              <a:rPr lang="en-CA" sz="3200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CA" sz="3200" dirty="0" smtClean="0">
                <a:solidFill>
                  <a:schemeClr val="accent4">
                    <a:lumMod val="75000"/>
                  </a:schemeClr>
                </a:solidFill>
              </a:rPr>
              <a:t>Friendship, </a:t>
            </a:r>
            <a:r>
              <a:rPr lang="en-CA" sz="3200" dirty="0">
                <a:solidFill>
                  <a:schemeClr val="accent4">
                    <a:lumMod val="75000"/>
                  </a:schemeClr>
                </a:solidFill>
              </a:rPr>
              <a:t>the last guardian of the </a:t>
            </a:r>
            <a:r>
              <a:rPr lang="en-CA" sz="3200" dirty="0" smtClean="0">
                <a:solidFill>
                  <a:schemeClr val="accent4">
                    <a:lumMod val="75000"/>
                  </a:schemeClr>
                </a:solidFill>
              </a:rPr>
              <a:t>Friendship Cave. </a:t>
            </a:r>
            <a:r>
              <a:rPr lang="en-CA" sz="32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CA" sz="3200" dirty="0" smtClean="0">
                <a:solidFill>
                  <a:schemeClr val="accent4">
                    <a:lumMod val="75000"/>
                  </a:schemeClr>
                </a:solidFill>
              </a:rPr>
              <a:t>he </a:t>
            </a:r>
            <a:r>
              <a:rPr lang="en-CA" sz="3200" dirty="0">
                <a:solidFill>
                  <a:schemeClr val="accent4">
                    <a:lumMod val="75000"/>
                  </a:schemeClr>
                </a:solidFill>
              </a:rPr>
              <a:t>only way to get </a:t>
            </a:r>
            <a:r>
              <a:rPr lang="en-CA" sz="3200" dirty="0" smtClean="0">
                <a:solidFill>
                  <a:schemeClr val="accent4">
                    <a:lumMod val="75000"/>
                  </a:schemeClr>
                </a:solidFill>
              </a:rPr>
              <a:t>past </a:t>
            </a:r>
            <a:r>
              <a:rPr lang="en-CA" sz="3200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CA" sz="3200" dirty="0" smtClean="0">
                <a:solidFill>
                  <a:schemeClr val="accent4">
                    <a:lumMod val="75000"/>
                  </a:schemeClr>
                </a:solidFill>
              </a:rPr>
              <a:t>Golem </a:t>
            </a:r>
            <a:r>
              <a:rPr lang="en-CA" sz="3200" dirty="0">
                <a:solidFill>
                  <a:schemeClr val="accent4">
                    <a:lumMod val="75000"/>
                  </a:schemeClr>
                </a:solidFill>
              </a:rPr>
              <a:t>is to use </a:t>
            </a:r>
            <a:r>
              <a:rPr lang="en-CA" sz="3200" dirty="0" smtClean="0">
                <a:solidFill>
                  <a:schemeClr val="accent4">
                    <a:lumMod val="75000"/>
                  </a:schemeClr>
                </a:solidFill>
              </a:rPr>
              <a:t>the Power of Teamwork.</a:t>
            </a:r>
            <a:endParaRPr lang="en-CA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Golem of Friendship</a:t>
            </a: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8183712" cy="4525963"/>
          </a:xfrm>
        </p:spPr>
      </p:pic>
    </p:spTree>
    <p:extLst>
      <p:ext uri="{BB962C8B-B14F-4D97-AF65-F5344CB8AC3E}">
        <p14:creationId xmlns:p14="http://schemas.microsoft.com/office/powerpoint/2010/main" val="487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302</Words>
  <Application>Microsoft Office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UNICORN            ADVENTURE                      BY                 AURORA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Dragon of friendship</vt:lpstr>
      <vt:lpstr>PowerPoint Presentation</vt:lpstr>
      <vt:lpstr>Golem of Friendship</vt:lpstr>
      <vt:lpstr>PowerPoint Presentation</vt:lpstr>
      <vt:lpstr>PowerPoint Presentation</vt:lpstr>
      <vt:lpstr>      </vt:lpstr>
      <vt:lpstr>Copyright 2015</vt:lpstr>
      <vt:lpstr>About the Author</vt:lpstr>
      <vt:lpstr>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UNICORN            ADVENTURE                      BY                 AURORA Once upon a time their were five magic unicorn’s they all had names Allie</dc:title>
  <dc:creator>TCRSB</dc:creator>
  <cp:lastModifiedBy>TCRSB</cp:lastModifiedBy>
  <cp:revision>30</cp:revision>
  <cp:lastPrinted>2015-06-01T14:42:27Z</cp:lastPrinted>
  <dcterms:created xsi:type="dcterms:W3CDTF">2015-05-13T15:23:00Z</dcterms:created>
  <dcterms:modified xsi:type="dcterms:W3CDTF">2015-06-11T17:19:59Z</dcterms:modified>
</cp:coreProperties>
</file>