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1" r:id="rId4"/>
    <p:sldId id="274" r:id="rId5"/>
    <p:sldId id="262" r:id="rId6"/>
    <p:sldId id="258" r:id="rId7"/>
    <p:sldId id="278" r:id="rId8"/>
    <p:sldId id="279" r:id="rId9"/>
    <p:sldId id="280" r:id="rId10"/>
    <p:sldId id="281" r:id="rId11"/>
    <p:sldId id="282" r:id="rId12"/>
    <p:sldId id="283" r:id="rId13"/>
    <p:sldId id="284" r:id="rId14"/>
    <p:sldId id="285" r:id="rId15"/>
    <p:sldId id="286" r:id="rId16"/>
    <p:sldId id="287" r:id="rId17"/>
    <p:sldId id="276" r:id="rId18"/>
    <p:sldId id="275"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B619184-4D85-4231-97EA-C7E4B39E9C4A}"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E8E07E8-4901-42F3-92EA-E51A033EFE76}" type="slidenum">
              <a:rPr lang="en-CA" smtClean="0"/>
              <a:t>‹#›</a:t>
            </a:fld>
            <a:endParaRPr lang="en-CA"/>
          </a:p>
        </p:txBody>
      </p:sp>
    </p:spTree>
    <p:extLst>
      <p:ext uri="{BB962C8B-B14F-4D97-AF65-F5344CB8AC3E}">
        <p14:creationId xmlns:p14="http://schemas.microsoft.com/office/powerpoint/2010/main" val="1392744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B619184-4D85-4231-97EA-C7E4B39E9C4A}"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E8E07E8-4901-42F3-92EA-E51A033EFE76}" type="slidenum">
              <a:rPr lang="en-CA" smtClean="0"/>
              <a:t>‹#›</a:t>
            </a:fld>
            <a:endParaRPr lang="en-CA"/>
          </a:p>
        </p:txBody>
      </p:sp>
    </p:spTree>
    <p:extLst>
      <p:ext uri="{BB962C8B-B14F-4D97-AF65-F5344CB8AC3E}">
        <p14:creationId xmlns:p14="http://schemas.microsoft.com/office/powerpoint/2010/main" val="2392168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B619184-4D85-4231-97EA-C7E4B39E9C4A}"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E8E07E8-4901-42F3-92EA-E51A033EFE76}" type="slidenum">
              <a:rPr lang="en-CA" smtClean="0"/>
              <a:t>‹#›</a:t>
            </a:fld>
            <a:endParaRPr lang="en-CA"/>
          </a:p>
        </p:txBody>
      </p:sp>
    </p:spTree>
    <p:extLst>
      <p:ext uri="{BB962C8B-B14F-4D97-AF65-F5344CB8AC3E}">
        <p14:creationId xmlns:p14="http://schemas.microsoft.com/office/powerpoint/2010/main" val="3540959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B619184-4D85-4231-97EA-C7E4B39E9C4A}"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E8E07E8-4901-42F3-92EA-E51A033EFE76}" type="slidenum">
              <a:rPr lang="en-CA" smtClean="0"/>
              <a:t>‹#›</a:t>
            </a:fld>
            <a:endParaRPr lang="en-CA"/>
          </a:p>
        </p:txBody>
      </p:sp>
    </p:spTree>
    <p:extLst>
      <p:ext uri="{BB962C8B-B14F-4D97-AF65-F5344CB8AC3E}">
        <p14:creationId xmlns:p14="http://schemas.microsoft.com/office/powerpoint/2010/main" val="2405024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19184-4D85-4231-97EA-C7E4B39E9C4A}" type="datetimeFigureOut">
              <a:rPr lang="en-CA" smtClean="0"/>
              <a:t>11/06/2015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E8E07E8-4901-42F3-92EA-E51A033EFE76}" type="slidenum">
              <a:rPr lang="en-CA" smtClean="0"/>
              <a:t>‹#›</a:t>
            </a:fld>
            <a:endParaRPr lang="en-CA"/>
          </a:p>
        </p:txBody>
      </p:sp>
    </p:spTree>
    <p:extLst>
      <p:ext uri="{BB962C8B-B14F-4D97-AF65-F5344CB8AC3E}">
        <p14:creationId xmlns:p14="http://schemas.microsoft.com/office/powerpoint/2010/main" val="3897726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B619184-4D85-4231-97EA-C7E4B39E9C4A}" type="datetimeFigureOut">
              <a:rPr lang="en-CA" smtClean="0"/>
              <a:t>11/06/2015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E8E07E8-4901-42F3-92EA-E51A033EFE76}" type="slidenum">
              <a:rPr lang="en-CA" smtClean="0"/>
              <a:t>‹#›</a:t>
            </a:fld>
            <a:endParaRPr lang="en-CA"/>
          </a:p>
        </p:txBody>
      </p:sp>
    </p:spTree>
    <p:extLst>
      <p:ext uri="{BB962C8B-B14F-4D97-AF65-F5344CB8AC3E}">
        <p14:creationId xmlns:p14="http://schemas.microsoft.com/office/powerpoint/2010/main" val="420792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B619184-4D85-4231-97EA-C7E4B39E9C4A}" type="datetimeFigureOut">
              <a:rPr lang="en-CA" smtClean="0"/>
              <a:t>11/06/2015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E8E07E8-4901-42F3-92EA-E51A033EFE76}" type="slidenum">
              <a:rPr lang="en-CA" smtClean="0"/>
              <a:t>‹#›</a:t>
            </a:fld>
            <a:endParaRPr lang="en-CA"/>
          </a:p>
        </p:txBody>
      </p:sp>
    </p:spTree>
    <p:extLst>
      <p:ext uri="{BB962C8B-B14F-4D97-AF65-F5344CB8AC3E}">
        <p14:creationId xmlns:p14="http://schemas.microsoft.com/office/powerpoint/2010/main" val="1751815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B619184-4D85-4231-97EA-C7E4B39E9C4A}" type="datetimeFigureOut">
              <a:rPr lang="en-CA" smtClean="0"/>
              <a:t>11/06/2015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E8E07E8-4901-42F3-92EA-E51A033EFE76}" type="slidenum">
              <a:rPr lang="en-CA" smtClean="0"/>
              <a:t>‹#›</a:t>
            </a:fld>
            <a:endParaRPr lang="en-CA"/>
          </a:p>
        </p:txBody>
      </p:sp>
    </p:spTree>
    <p:extLst>
      <p:ext uri="{BB962C8B-B14F-4D97-AF65-F5344CB8AC3E}">
        <p14:creationId xmlns:p14="http://schemas.microsoft.com/office/powerpoint/2010/main" val="3048242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19184-4D85-4231-97EA-C7E4B39E9C4A}" type="datetimeFigureOut">
              <a:rPr lang="en-CA" smtClean="0"/>
              <a:t>11/06/2015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E8E07E8-4901-42F3-92EA-E51A033EFE76}" type="slidenum">
              <a:rPr lang="en-CA" smtClean="0"/>
              <a:t>‹#›</a:t>
            </a:fld>
            <a:endParaRPr lang="en-CA"/>
          </a:p>
        </p:txBody>
      </p:sp>
    </p:spTree>
    <p:extLst>
      <p:ext uri="{BB962C8B-B14F-4D97-AF65-F5344CB8AC3E}">
        <p14:creationId xmlns:p14="http://schemas.microsoft.com/office/powerpoint/2010/main" val="276453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19184-4D85-4231-97EA-C7E4B39E9C4A}" type="datetimeFigureOut">
              <a:rPr lang="en-CA" smtClean="0"/>
              <a:t>11/06/2015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E8E07E8-4901-42F3-92EA-E51A033EFE76}" type="slidenum">
              <a:rPr lang="en-CA" smtClean="0"/>
              <a:t>‹#›</a:t>
            </a:fld>
            <a:endParaRPr lang="en-CA"/>
          </a:p>
        </p:txBody>
      </p:sp>
    </p:spTree>
    <p:extLst>
      <p:ext uri="{BB962C8B-B14F-4D97-AF65-F5344CB8AC3E}">
        <p14:creationId xmlns:p14="http://schemas.microsoft.com/office/powerpoint/2010/main" val="95861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19184-4D85-4231-97EA-C7E4B39E9C4A}" type="datetimeFigureOut">
              <a:rPr lang="en-CA" smtClean="0"/>
              <a:t>11/06/2015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E8E07E8-4901-42F3-92EA-E51A033EFE76}" type="slidenum">
              <a:rPr lang="en-CA" smtClean="0"/>
              <a:t>‹#›</a:t>
            </a:fld>
            <a:endParaRPr lang="en-CA"/>
          </a:p>
        </p:txBody>
      </p:sp>
    </p:spTree>
    <p:extLst>
      <p:ext uri="{BB962C8B-B14F-4D97-AF65-F5344CB8AC3E}">
        <p14:creationId xmlns:p14="http://schemas.microsoft.com/office/powerpoint/2010/main" val="394827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19184-4D85-4231-97EA-C7E4B39E9C4A}" type="datetimeFigureOut">
              <a:rPr lang="en-CA" smtClean="0"/>
              <a:t>11/06/2015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E07E8-4901-42F3-92EA-E51A033EFE76}" type="slidenum">
              <a:rPr lang="en-CA" smtClean="0"/>
              <a:t>‹#›</a:t>
            </a:fld>
            <a:endParaRPr lang="en-CA"/>
          </a:p>
        </p:txBody>
      </p:sp>
    </p:spTree>
    <p:extLst>
      <p:ext uri="{BB962C8B-B14F-4D97-AF65-F5344CB8AC3E}">
        <p14:creationId xmlns:p14="http://schemas.microsoft.com/office/powerpoint/2010/main" val="2438075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resentation16%20by%20desirae.pptx" TargetMode="External"/><Relationship Id="rId2" Type="http://schemas.openxmlformats.org/officeDocument/2006/relationships/hyperlink" Target="http://www.thecampingtripbook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pic>
        <p:nvPicPr>
          <p:cNvPr id="1026" name="Picture 2" descr="C:\Users\TCRSB\AppData\Local\Microsoft\Windows\Temporary Internet Files\Content.IE5\T5S4FSE6\Beach_Ten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3" y="-32354"/>
            <a:ext cx="1840396" cy="184039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CRSB\AppData\Local\Microsoft\Windows\Temporary Internet Files\Content.IE5\J7XGEDL9\Imag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5407" y="0"/>
            <a:ext cx="2244740" cy="18910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CRSB\AppData\Local\Microsoft\Windows\Temporary Internet Files\Content.IE5\J7XGEDL9\Imag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060" y="4210050"/>
            <a:ext cx="3143250" cy="26479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68"/>
            <a:ext cx="9144000" cy="6850864"/>
          </a:xfrm>
          <a:prstGeom prst="rect">
            <a:avLst/>
          </a:prstGeom>
        </p:spPr>
      </p:pic>
      <p:pic>
        <p:nvPicPr>
          <p:cNvPr id="6" name="Picture 2" descr="C:\Users\TCRSB\AppData\Local\Microsoft\Windows\Temporary Internet Files\Content.IE5\PAXAWA4V\Beach_Ten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3" y="-17420"/>
            <a:ext cx="2078268" cy="20782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TCRSB\AppData\Local\Microsoft\Windows\Temporary Internet Files\Content.IE5\3GD6B4ZW\Imag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3577339"/>
            <a:ext cx="3890075" cy="327709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TCRSB\AppData\Local\Microsoft\Windows\Temporary Internet Files\Content.IE5\3GD6B4ZW\Imag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5558" y="-444"/>
            <a:ext cx="2667752" cy="2078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285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72816"/>
            <a:ext cx="8229600" cy="1512168"/>
          </a:xfrm>
        </p:spPr>
        <p:txBody>
          <a:bodyPr>
            <a:noAutofit/>
          </a:bodyPr>
          <a:lstStyle/>
          <a:p>
            <a:r>
              <a:rPr lang="en-CA" sz="4000" dirty="0" smtClean="0"/>
              <a:t>Melissa told the girls to go and get firewood in the woods. The girls went deep into the woods and Tori and Amaya said, “I think we are lost.” </a:t>
            </a:r>
            <a:r>
              <a:rPr lang="en-CA" sz="4000" dirty="0" err="1" smtClean="0"/>
              <a:t>Desirae</a:t>
            </a:r>
            <a:r>
              <a:rPr lang="en-CA" sz="4000" dirty="0" smtClean="0"/>
              <a:t> and </a:t>
            </a:r>
            <a:r>
              <a:rPr lang="en-CA" sz="4000" dirty="0" err="1" smtClean="0"/>
              <a:t>Makaila</a:t>
            </a:r>
            <a:r>
              <a:rPr lang="en-CA" sz="4000" dirty="0" smtClean="0"/>
              <a:t> said, “We do too.” Sarah and Jasmine said, “No, we aren’t “Yes, we are!” said Tori, Amaya, </a:t>
            </a:r>
            <a:r>
              <a:rPr lang="en-CA" sz="4000" dirty="0" err="1" smtClean="0"/>
              <a:t>Desirae</a:t>
            </a:r>
            <a:r>
              <a:rPr lang="en-CA" sz="4000" dirty="0" smtClean="0"/>
              <a:t>, and </a:t>
            </a:r>
            <a:r>
              <a:rPr lang="en-CA" sz="4000" dirty="0" err="1" smtClean="0"/>
              <a:t>Makaila</a:t>
            </a:r>
            <a:endParaRPr lang="en-CA" sz="4000"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551712" y="4869159"/>
            <a:ext cx="2592288" cy="1988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69159"/>
            <a:ext cx="2590800" cy="1988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6933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72816"/>
            <a:ext cx="8229600" cy="1143000"/>
          </a:xfrm>
        </p:spPr>
        <p:txBody>
          <a:bodyPr>
            <a:normAutofit fontScale="90000"/>
          </a:bodyPr>
          <a:lstStyle/>
          <a:p>
            <a:r>
              <a:rPr lang="en-CA" dirty="0" smtClean="0"/>
              <a:t>Then the girls looked around to see if they saw the campsite, but the girls couldn’t. Then Amaya saw someone crying and she walked closer and she yelled, “OH, MY GOODNESS, IT’S A BEAR!” The 5 girls came over to Amaya and saw the bear. The bear was crying because her leg was stuck under a rock</a:t>
            </a: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4725144"/>
            <a:ext cx="4032448" cy="2132856"/>
          </a:xfrm>
        </p:spPr>
      </p:pic>
    </p:spTree>
    <p:extLst>
      <p:ext uri="{BB962C8B-B14F-4D97-AF65-F5344CB8AC3E}">
        <p14:creationId xmlns:p14="http://schemas.microsoft.com/office/powerpoint/2010/main" val="3609664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348880"/>
            <a:ext cx="8229600" cy="1143000"/>
          </a:xfrm>
        </p:spPr>
        <p:txBody>
          <a:bodyPr>
            <a:normAutofit fontScale="90000"/>
          </a:bodyPr>
          <a:lstStyle/>
          <a:p>
            <a:r>
              <a:rPr lang="en-CA" dirty="0" smtClean="0"/>
              <a:t>The girls help the bear get out and the bear said, “Thank you.” “It’s ok, what’s your name?” said the 6 girls. “Oh! My name is Brownie.” “That’s a nice name.” said Amaya. </a:t>
            </a:r>
            <a:r>
              <a:rPr lang="en-CA" dirty="0" err="1" smtClean="0"/>
              <a:t>Desirae</a:t>
            </a:r>
            <a:r>
              <a:rPr lang="en-CA" dirty="0" smtClean="0"/>
              <a:t> said, “Ok, we don’t have time to talk we have to get back to the campsite.” “I can run around and look for the campsite.” “Ok, thank you, Brownie.” everyone said</a:t>
            </a:r>
            <a:endParaRPr lang="en-CA"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588224" y="5301208"/>
            <a:ext cx="2555776" cy="1556792"/>
          </a:xfrm>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03836"/>
            <a:ext cx="2554287"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1437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72816"/>
            <a:ext cx="8229600" cy="1143000"/>
          </a:xfrm>
        </p:spPr>
        <p:txBody>
          <a:bodyPr>
            <a:normAutofit fontScale="90000"/>
          </a:bodyPr>
          <a:lstStyle/>
          <a:p>
            <a:r>
              <a:rPr lang="en-CA" dirty="0" smtClean="0"/>
              <a:t>Brownie ran around and looked and looked for the campsite. After an hour Brownie found the campsite and returned to the 6 girls and said, “I found the campsite.” The 6 girls said, “Yay, we can go back to the campsite.” So all the girls and the bear ran to the campsite.</a:t>
            </a: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4725145"/>
            <a:ext cx="6043010" cy="2132856"/>
          </a:xfrm>
        </p:spPr>
      </p:pic>
    </p:spTree>
    <p:extLst>
      <p:ext uri="{BB962C8B-B14F-4D97-AF65-F5344CB8AC3E}">
        <p14:creationId xmlns:p14="http://schemas.microsoft.com/office/powerpoint/2010/main" val="1962132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1143000"/>
          </a:xfrm>
        </p:spPr>
        <p:txBody>
          <a:bodyPr>
            <a:normAutofit fontScale="90000"/>
          </a:bodyPr>
          <a:lstStyle/>
          <a:p>
            <a:r>
              <a:rPr lang="en-CA" dirty="0" smtClean="0"/>
              <a:t>When they got there Melissa was so happy to see all of them and all of them said, “Let’s go home.” Brownie said, “Bye, I got to go back to the woods.” “No, you can come with us for a little while, please.” said all the girls. “Ok.” said Brownie</a:t>
            </a:r>
            <a:endParaRPr lang="en-CA"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99792" y="4149080"/>
            <a:ext cx="3744415" cy="2708920"/>
          </a:xfrm>
        </p:spPr>
      </p:pic>
    </p:spTree>
    <p:extLst>
      <p:ext uri="{BB962C8B-B14F-4D97-AF65-F5344CB8AC3E}">
        <p14:creationId xmlns:p14="http://schemas.microsoft.com/office/powerpoint/2010/main" val="4184191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68960"/>
            <a:ext cx="8229600" cy="288032"/>
          </a:xfrm>
        </p:spPr>
        <p:txBody>
          <a:bodyPr>
            <a:normAutofit fontScale="90000"/>
          </a:bodyPr>
          <a:lstStyle/>
          <a:p>
            <a:r>
              <a:rPr lang="en-CA" dirty="0" smtClean="0"/>
              <a:t>It was time for bed and in the morning they went to school</a:t>
            </a:r>
            <a:r>
              <a:rPr lang="en-CA" dirty="0"/>
              <a:t>. On her back. When they got to school Brownie and Tori saw hey girls and the 5 girls said, “We didn’t  see you on the bus?” “We know, Brownie and I ran her.” “COOL!” everyone yelled, “Well, Brownie and I got to go to class, Bye.” “Ok, Bye.” and they all hugged. After class Brownie said, “Guys, I have to go back into the woods.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879313" y="5877272"/>
            <a:ext cx="1296144" cy="997014"/>
          </a:xfrm>
        </p:spPr>
      </p:pic>
    </p:spTree>
    <p:extLst>
      <p:ext uri="{BB962C8B-B14F-4D97-AF65-F5344CB8AC3E}">
        <p14:creationId xmlns:p14="http://schemas.microsoft.com/office/powerpoint/2010/main" val="3162823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r>
              <a:rPr lang="en-CA" dirty="0"/>
              <a:t>. </a:t>
            </a:r>
            <a:r>
              <a:rPr lang="en-CA" dirty="0" smtClean="0"/>
              <a:t>I’m </a:t>
            </a:r>
            <a:r>
              <a:rPr lang="en-CA" dirty="0"/>
              <a:t>sorry I will miss all of you.” “BYE!” everyone cried and Brownie left for good</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2276872"/>
            <a:ext cx="5400600" cy="4168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8600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0" y="0"/>
            <a:ext cx="9148970" cy="6858000"/>
          </a:xfrm>
          <a:prstGeom prst="rect">
            <a:avLst/>
          </a:prstGeom>
        </p:spPr>
      </p:pic>
    </p:spTree>
    <p:extLst>
      <p:ext uri="{BB962C8B-B14F-4D97-AF65-F5344CB8AC3E}">
        <p14:creationId xmlns:p14="http://schemas.microsoft.com/office/powerpoint/2010/main" val="2505561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About the author</a:t>
            </a:r>
            <a:endParaRPr lang="en-CA" dirty="0"/>
          </a:p>
        </p:txBody>
      </p:sp>
      <p:sp>
        <p:nvSpPr>
          <p:cNvPr id="3" name="Content Placeholder 2"/>
          <p:cNvSpPr>
            <a:spLocks noGrp="1"/>
          </p:cNvSpPr>
          <p:nvPr>
            <p:ph idx="1"/>
          </p:nvPr>
        </p:nvSpPr>
        <p:spPr/>
        <p:txBody>
          <a:bodyPr>
            <a:normAutofit fontScale="32500" lnSpcReduction="20000"/>
          </a:bodyPr>
          <a:lstStyle/>
          <a:p>
            <a:pPr marL="0" indent="0">
              <a:buNone/>
            </a:pPr>
            <a:r>
              <a:rPr lang="en-CA" sz="6200" dirty="0"/>
              <a:t>·  Full </a:t>
            </a:r>
            <a:r>
              <a:rPr lang="en-CA" sz="6200" dirty="0" smtClean="0"/>
              <a:t>name: </a:t>
            </a:r>
            <a:r>
              <a:rPr lang="en-CA" sz="6200" dirty="0" err="1" smtClean="0"/>
              <a:t>Desirae</a:t>
            </a:r>
            <a:r>
              <a:rPr lang="en-CA" sz="6200" dirty="0" smtClean="0"/>
              <a:t> Alexandra Nickerson Goodwin </a:t>
            </a:r>
            <a:endParaRPr lang="en-CA" sz="6200" dirty="0"/>
          </a:p>
          <a:p>
            <a:pPr marL="0" indent="0">
              <a:buNone/>
            </a:pPr>
            <a:endParaRPr lang="en-CA" sz="6200" dirty="0"/>
          </a:p>
          <a:p>
            <a:pPr marL="0" indent="0">
              <a:buNone/>
            </a:pPr>
            <a:r>
              <a:rPr lang="en-CA" sz="6200" dirty="0"/>
              <a:t> ·   Date and place of </a:t>
            </a:r>
            <a:r>
              <a:rPr lang="en-CA" sz="6200" dirty="0" smtClean="0"/>
              <a:t>birth: Bridgewater hospital 11/16/02 </a:t>
            </a:r>
            <a:endParaRPr lang="en-CA" sz="6200" dirty="0"/>
          </a:p>
          <a:p>
            <a:endParaRPr lang="en-CA" sz="6200" dirty="0"/>
          </a:p>
          <a:p>
            <a:pPr marL="0" indent="0">
              <a:buNone/>
            </a:pPr>
            <a:r>
              <a:rPr lang="en-CA" sz="6200" dirty="0"/>
              <a:t> · Family </a:t>
            </a:r>
            <a:r>
              <a:rPr lang="en-CA" sz="6200" dirty="0" smtClean="0"/>
              <a:t>information: a family of 1 brother </a:t>
            </a:r>
            <a:endParaRPr lang="en-CA" sz="6200" dirty="0"/>
          </a:p>
          <a:p>
            <a:pPr marL="0" indent="0">
              <a:buNone/>
            </a:pPr>
            <a:r>
              <a:rPr lang="en-CA" sz="6200" dirty="0"/>
              <a:t> · What you like to do at home and </a:t>
            </a:r>
            <a:r>
              <a:rPr lang="en-CA" sz="6200" dirty="0" smtClean="0"/>
              <a:t>school: doing art</a:t>
            </a:r>
            <a:endParaRPr lang="en-CA" sz="6200" dirty="0"/>
          </a:p>
          <a:p>
            <a:endParaRPr lang="en-CA" sz="6200" dirty="0"/>
          </a:p>
          <a:p>
            <a:pPr marL="0" indent="0">
              <a:buNone/>
            </a:pPr>
            <a:r>
              <a:rPr lang="en-CA" sz="6200" dirty="0"/>
              <a:t> · People and things that are important to </a:t>
            </a:r>
            <a:r>
              <a:rPr lang="en-CA" sz="6200" dirty="0" smtClean="0"/>
              <a:t>you: parents, friends, best friends,      and my pets.</a:t>
            </a:r>
            <a:endParaRPr lang="en-CA" sz="6200" dirty="0"/>
          </a:p>
          <a:p>
            <a:pPr marL="0" indent="0">
              <a:buNone/>
            </a:pPr>
            <a:r>
              <a:rPr lang="en-CA" sz="6200" dirty="0"/>
              <a:t> · </a:t>
            </a:r>
            <a:r>
              <a:rPr lang="en-CA" sz="6200" dirty="0" smtClean="0"/>
              <a:t>Accomplishments: finishing the book on time </a:t>
            </a:r>
            <a:endParaRPr lang="en-CA" sz="6200" dirty="0"/>
          </a:p>
          <a:p>
            <a:endParaRPr lang="en-CA" sz="6200" dirty="0"/>
          </a:p>
          <a:p>
            <a:pPr marL="0" indent="0">
              <a:buNone/>
            </a:pPr>
            <a:r>
              <a:rPr lang="en-CA" sz="6200" dirty="0"/>
              <a:t> · Major events of </a:t>
            </a:r>
            <a:r>
              <a:rPr lang="en-CA" sz="6200" dirty="0" smtClean="0"/>
              <a:t>life: growing up</a:t>
            </a:r>
            <a:endParaRPr lang="en-CA" sz="6200" dirty="0"/>
          </a:p>
          <a:p>
            <a:pPr marL="0" indent="0">
              <a:buNone/>
            </a:pPr>
            <a:endParaRPr lang="en-CA" sz="6200" dirty="0"/>
          </a:p>
          <a:p>
            <a:pPr marL="0" indent="0">
              <a:buNone/>
            </a:pPr>
            <a:r>
              <a:rPr lang="en-CA" sz="6200" dirty="0"/>
              <a:t> · What your ambitions </a:t>
            </a:r>
            <a:r>
              <a:rPr lang="en-CA" sz="6200" dirty="0" smtClean="0"/>
              <a:t>are: artist</a:t>
            </a:r>
            <a:endParaRPr lang="en-CA" sz="6200" dirty="0"/>
          </a:p>
          <a:p>
            <a:endParaRPr lang="en-CA" dirty="0"/>
          </a:p>
        </p:txBody>
      </p:sp>
    </p:spTree>
    <p:extLst>
      <p:ext uri="{BB962C8B-B14F-4D97-AF65-F5344CB8AC3E}">
        <p14:creationId xmlns:p14="http://schemas.microsoft.com/office/powerpoint/2010/main" val="4234490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a:t/>
            </a:r>
            <a:br>
              <a:rPr lang="en-CA" dirty="0"/>
            </a:br>
            <a:r>
              <a:rPr lang="en-CA" dirty="0" smtClean="0"/>
              <a:t>Comments </a:t>
            </a:r>
            <a:endParaRPr lang="en-CA" dirty="0"/>
          </a:p>
        </p:txBody>
      </p:sp>
      <p:sp>
        <p:nvSpPr>
          <p:cNvPr id="3" name="Content Placeholder 2"/>
          <p:cNvSpPr>
            <a:spLocks noGrp="1"/>
          </p:cNvSpPr>
          <p:nvPr>
            <p:ph idx="1"/>
          </p:nvPr>
        </p:nvSpPr>
        <p:spPr/>
        <p:txBody>
          <a:bodyPr/>
          <a:lstStyle/>
          <a:p>
            <a:pPr marL="0" indent="0">
              <a:buNone/>
            </a:pPr>
            <a:r>
              <a:rPr lang="en-CA" b="1" dirty="0" smtClean="0"/>
              <a:t>Jessica</a:t>
            </a:r>
            <a:r>
              <a:rPr lang="en-CA" b="1" dirty="0" smtClean="0"/>
              <a:t>: An awesome book for kids.</a:t>
            </a:r>
          </a:p>
          <a:p>
            <a:pPr marL="0" indent="0">
              <a:buNone/>
            </a:pPr>
            <a:r>
              <a:rPr lang="en-CA" b="1" dirty="0" smtClean="0"/>
              <a:t>Jasmine: AWESOME!</a:t>
            </a:r>
          </a:p>
          <a:p>
            <a:pPr marL="0" indent="0">
              <a:buNone/>
            </a:pPr>
            <a:r>
              <a:rPr lang="en-CA" b="1" dirty="0" smtClean="0"/>
              <a:t>Madison: a good book</a:t>
            </a:r>
            <a:r>
              <a:rPr lang="en-CA" b="1" dirty="0" smtClean="0"/>
              <a:t>.</a:t>
            </a:r>
          </a:p>
          <a:p>
            <a:pPr marL="0" indent="0">
              <a:buNone/>
            </a:pPr>
            <a:r>
              <a:rPr lang="en-CA" b="1" dirty="0" err="1" smtClean="0"/>
              <a:t>Kennedie</a:t>
            </a:r>
            <a:r>
              <a:rPr lang="en-CA" b="1" dirty="0" smtClean="0"/>
              <a:t>: Awesome! </a:t>
            </a:r>
          </a:p>
          <a:p>
            <a:pPr marL="0" indent="0">
              <a:buNone/>
            </a:pPr>
            <a:r>
              <a:rPr lang="en-CA" b="1" dirty="0" smtClean="0"/>
              <a:t>Bella: Good!</a:t>
            </a:r>
          </a:p>
          <a:p>
            <a:endParaRPr lang="en-CA" b="1" dirty="0" smtClean="0"/>
          </a:p>
        </p:txBody>
      </p:sp>
      <p:pic>
        <p:nvPicPr>
          <p:cNvPr id="2050" name="Picture 2" descr="C:\Users\TCRSB\AppData\Local\Microsoft\Windows\Temporary Internet Files\Content.IE5\T5S4FSE6\stock-photo-13118077-english-boo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3922" y="908720"/>
            <a:ext cx="2250079" cy="209020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TCRSB\AppData\Local\Microsoft\Windows\Temporary Internet Files\Content.IE5\J7XGEDL9\your_book_her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29167">
            <a:off x="7103645" y="4923239"/>
            <a:ext cx="1775594" cy="163216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TCRSB\AppData\Local\Microsoft\Windows\Temporary Internet Files\Content.IE5\3GD6B4ZW\large-book-on-its-side-66.6-15421[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19872" y="0"/>
            <a:ext cx="2244393" cy="1096012"/>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TCRSB\AppData\Local\Microsoft\Windows\Temporary Internet Files\Content.IE5\PAXAWA4V\book-red[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94" y="-29289"/>
            <a:ext cx="1345579" cy="1714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808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This book is dedicated to Amaya</a:t>
            </a:r>
            <a:br>
              <a:rPr lang="en-CA" dirty="0" smtClean="0"/>
            </a:br>
            <a:r>
              <a:rPr lang="en-CA" dirty="0" smtClean="0"/>
              <a:t>for being the best book buddy.</a:t>
            </a:r>
            <a:br>
              <a:rPr lang="en-CA" dirty="0" smtClean="0"/>
            </a:br>
            <a:endParaRPr lang="en-CA"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196752"/>
            <a:ext cx="7245063" cy="5427897"/>
          </a:xfrm>
        </p:spPr>
      </p:pic>
    </p:spTree>
    <p:extLst>
      <p:ext uri="{BB962C8B-B14F-4D97-AF65-F5344CB8AC3E}">
        <p14:creationId xmlns:p14="http://schemas.microsoft.com/office/powerpoint/2010/main" val="1787813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54762"/>
          </a:xfrm>
        </p:spPr>
        <p:txBody>
          <a:bodyPr/>
          <a:lstStyle/>
          <a:p>
            <a:r>
              <a:rPr lang="en-CA" dirty="0" smtClean="0">
                <a:latin typeface="Blackadder ITC" pitchFamily="82" charset="0"/>
              </a:rPr>
              <a:t>The Camping Trip</a:t>
            </a:r>
            <a:r>
              <a:rPr lang="en-CA" dirty="0" smtClean="0">
                <a:latin typeface="Blackadder ITC" pitchFamily="82" charset="0"/>
              </a:rPr>
              <a:t>.</a:t>
            </a:r>
            <a:br>
              <a:rPr lang="en-CA" dirty="0" smtClean="0">
                <a:latin typeface="Blackadder ITC" pitchFamily="82" charset="0"/>
              </a:rPr>
            </a:br>
            <a:r>
              <a:rPr lang="en-CA" dirty="0">
                <a:latin typeface="Blackadder ITC" pitchFamily="82" charset="0"/>
              </a:rPr>
              <a:t/>
            </a:r>
            <a:br>
              <a:rPr lang="en-CA" dirty="0">
                <a:latin typeface="Blackadder ITC" pitchFamily="82" charset="0"/>
              </a:rPr>
            </a:br>
            <a:r>
              <a:rPr lang="en-CA" dirty="0" smtClean="0">
                <a:latin typeface="Blackadder ITC" pitchFamily="82" charset="0"/>
              </a:rPr>
              <a:t/>
            </a:r>
            <a:br>
              <a:rPr lang="en-CA" dirty="0" smtClean="0">
                <a:latin typeface="Blackadder ITC" pitchFamily="82" charset="0"/>
              </a:rPr>
            </a:br>
            <a:r>
              <a:rPr lang="en-CA" dirty="0">
                <a:latin typeface="Blackadder ITC" pitchFamily="82" charset="0"/>
              </a:rPr>
              <a:t/>
            </a:r>
            <a:br>
              <a:rPr lang="en-CA" dirty="0">
                <a:latin typeface="Blackadder ITC" pitchFamily="82" charset="0"/>
              </a:rPr>
            </a:br>
            <a:r>
              <a:rPr lang="en-CA" dirty="0" smtClean="0">
                <a:latin typeface="Blackadder ITC" pitchFamily="82" charset="0"/>
              </a:rPr>
              <a:t/>
            </a:r>
            <a:br>
              <a:rPr lang="en-CA" dirty="0" smtClean="0">
                <a:latin typeface="Blackadder ITC" pitchFamily="82" charset="0"/>
              </a:rPr>
            </a:br>
            <a:r>
              <a:rPr lang="en-CA" dirty="0">
                <a:latin typeface="Blackadder ITC" pitchFamily="82" charset="0"/>
              </a:rPr>
              <a:t/>
            </a:r>
            <a:br>
              <a:rPr lang="en-CA" dirty="0">
                <a:latin typeface="Blackadder ITC" pitchFamily="82" charset="0"/>
              </a:rPr>
            </a:br>
            <a:r>
              <a:rPr lang="en-CA" dirty="0" smtClean="0">
                <a:latin typeface="Blackadder ITC" pitchFamily="82" charset="0"/>
              </a:rPr>
              <a:t>Author: </a:t>
            </a:r>
            <a:r>
              <a:rPr lang="en-CA" dirty="0" err="1" smtClean="0">
                <a:latin typeface="Blackadder ITC" pitchFamily="82" charset="0"/>
              </a:rPr>
              <a:t>Desirae</a:t>
            </a:r>
            <a:r>
              <a:rPr lang="en-CA" dirty="0" smtClean="0">
                <a:latin typeface="Blackadder ITC" pitchFamily="82" charset="0"/>
              </a:rPr>
              <a:t> Nickerson Goodwin</a:t>
            </a:r>
            <a:br>
              <a:rPr lang="en-CA" dirty="0" smtClean="0">
                <a:latin typeface="Blackadder ITC" pitchFamily="82" charset="0"/>
              </a:rPr>
            </a:br>
            <a:r>
              <a:rPr lang="en-CA" dirty="0" smtClean="0">
                <a:latin typeface="Blackadder ITC" pitchFamily="82" charset="0"/>
              </a:rPr>
              <a:t>Publisher: </a:t>
            </a:r>
            <a:r>
              <a:rPr lang="en-CA" dirty="0" err="1" smtClean="0">
                <a:latin typeface="Blackadder ITC" pitchFamily="82" charset="0"/>
              </a:rPr>
              <a:t>Desirae</a:t>
            </a:r>
            <a:r>
              <a:rPr lang="en-CA" dirty="0" smtClean="0">
                <a:latin typeface="Blackadder ITC" pitchFamily="82" charset="0"/>
              </a:rPr>
              <a:t> Nickerson Goodwin</a:t>
            </a:r>
            <a:endParaRPr lang="en-CA" dirty="0">
              <a:latin typeface="Blackadder ITC" pitchFamily="8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91880" y="2276872"/>
            <a:ext cx="2160241" cy="2016224"/>
          </a:xfrm>
        </p:spPr>
      </p:pic>
    </p:spTree>
    <p:extLst>
      <p:ext uri="{BB962C8B-B14F-4D97-AF65-F5344CB8AC3E}">
        <p14:creationId xmlns:p14="http://schemas.microsoft.com/office/powerpoint/2010/main" val="2680097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lstStyle/>
          <a:p>
            <a:r>
              <a:rPr lang="en-CA" dirty="0" smtClean="0"/>
              <a:t>Copyright</a:t>
            </a:r>
            <a:endParaRPr lang="en-CA" dirty="0"/>
          </a:p>
        </p:txBody>
      </p:sp>
      <p:sp>
        <p:nvSpPr>
          <p:cNvPr id="3" name="Content Placeholder 2"/>
          <p:cNvSpPr>
            <a:spLocks noGrp="1"/>
          </p:cNvSpPr>
          <p:nvPr>
            <p:ph idx="1"/>
          </p:nvPr>
        </p:nvSpPr>
        <p:spPr>
          <a:xfrm>
            <a:off x="18015" y="980728"/>
            <a:ext cx="9144000" cy="5661248"/>
          </a:xfrm>
        </p:spPr>
        <p:txBody>
          <a:bodyPr>
            <a:normAutofit fontScale="62500" lnSpcReduction="20000"/>
          </a:bodyPr>
          <a:lstStyle/>
          <a:p>
            <a:r>
              <a:rPr lang="en-CA" dirty="0"/>
              <a:t>Copyright © </a:t>
            </a:r>
            <a:r>
              <a:rPr lang="en-CA" dirty="0" smtClean="0"/>
              <a:t>2015 by </a:t>
            </a:r>
            <a:r>
              <a:rPr lang="en-CA" dirty="0" err="1" smtClean="0"/>
              <a:t>Desirae</a:t>
            </a:r>
            <a:r>
              <a:rPr lang="en-CA" dirty="0" smtClean="0"/>
              <a:t> Nickerson Goodwin </a:t>
            </a:r>
            <a:endParaRPr lang="en-CA" dirty="0"/>
          </a:p>
          <a:p>
            <a:r>
              <a:rPr lang="en-CA" dirty="0"/>
              <a:t>All rights reserved. No part of this publication may be reproduced, distributed, or transmitted in any </a:t>
            </a:r>
            <a:r>
              <a:rPr lang="en-CA" dirty="0" smtClean="0"/>
              <a:t>form or </a:t>
            </a:r>
            <a:r>
              <a:rPr lang="en-CA" dirty="0"/>
              <a:t>by any means, including photocopying, recording, or other electronic or mechanical methods, </a:t>
            </a:r>
            <a:r>
              <a:rPr lang="en-CA" dirty="0" smtClean="0"/>
              <a:t>without the </a:t>
            </a:r>
            <a:r>
              <a:rPr lang="en-CA" dirty="0"/>
              <a:t>prior written permission of the publisher, except in the case of brief quotations embodied in </a:t>
            </a:r>
            <a:r>
              <a:rPr lang="en-CA" dirty="0" smtClean="0"/>
              <a:t>critical reviews </a:t>
            </a:r>
            <a:r>
              <a:rPr lang="en-CA" dirty="0"/>
              <a:t>and certain other </a:t>
            </a:r>
            <a:r>
              <a:rPr lang="en-CA" dirty="0" err="1"/>
              <a:t>noncommercial</a:t>
            </a:r>
            <a:r>
              <a:rPr lang="en-CA" dirty="0"/>
              <a:t> uses permitted by copyright law. For permission requests, </a:t>
            </a:r>
            <a:r>
              <a:rPr lang="en-CA" dirty="0" smtClean="0"/>
              <a:t>write to </a:t>
            </a:r>
            <a:r>
              <a:rPr lang="en-CA" dirty="0"/>
              <a:t>the publisher, addressed “Attention: Permissions Coordinator,” at the address </a:t>
            </a:r>
            <a:r>
              <a:rPr lang="en-CA" dirty="0" smtClean="0"/>
              <a:t>below.</a:t>
            </a:r>
          </a:p>
          <a:p>
            <a:endParaRPr lang="en-CA" dirty="0"/>
          </a:p>
          <a:p>
            <a:pPr marL="0" indent="0">
              <a:buNone/>
            </a:pPr>
            <a:r>
              <a:rPr lang="en-CA" dirty="0" smtClean="0"/>
              <a:t>The camping trip.</a:t>
            </a:r>
            <a:endParaRPr lang="en-CA" dirty="0"/>
          </a:p>
          <a:p>
            <a:pPr marL="0" indent="0">
              <a:buNone/>
            </a:pPr>
            <a:r>
              <a:rPr lang="en-CA" dirty="0" smtClean="0"/>
              <a:t>07 </a:t>
            </a:r>
            <a:r>
              <a:rPr lang="en-CA" dirty="0"/>
              <a:t>C</a:t>
            </a:r>
            <a:r>
              <a:rPr lang="en-CA" dirty="0" smtClean="0"/>
              <a:t>ommission St </a:t>
            </a:r>
          </a:p>
          <a:p>
            <a:pPr marL="0" indent="0">
              <a:buNone/>
            </a:pPr>
            <a:r>
              <a:rPr lang="en-CA" dirty="0" smtClean="0">
                <a:hlinkClick r:id="rId2"/>
              </a:rPr>
              <a:t>NS, Canada</a:t>
            </a:r>
          </a:p>
          <a:p>
            <a:pPr marL="0" indent="0">
              <a:buNone/>
            </a:pPr>
            <a:r>
              <a:rPr lang="en-CA" dirty="0" smtClean="0">
                <a:hlinkClick r:id="rId2"/>
              </a:rPr>
              <a:t>www.thecampingtripbooks.com</a:t>
            </a:r>
            <a:endParaRPr lang="en-CA" dirty="0"/>
          </a:p>
          <a:p>
            <a:pPr marL="0" indent="0">
              <a:buNone/>
            </a:pPr>
            <a:r>
              <a:rPr lang="en-CA" dirty="0"/>
              <a:t>Find colour copy at: </a:t>
            </a:r>
            <a:r>
              <a:rPr lang="en-CA" dirty="0">
                <a:hlinkClick r:id="rId3" action="ppaction://hlinkpres?slideindex=1&amp;slidetitle="/>
              </a:rPr>
              <a:t>http://tcdsbstaff.ednet.ns.ca/scroache/Book%20Buddy%20Books/book_buddy_book_index.htm</a:t>
            </a:r>
            <a:endParaRPr lang="en-CA" dirty="0"/>
          </a:p>
          <a:p>
            <a:pPr marL="0" indent="0">
              <a:buNone/>
            </a:pPr>
            <a:endParaRPr lang="en-CA" dirty="0" smtClean="0"/>
          </a:p>
          <a:p>
            <a:endParaRPr lang="en-CA" dirty="0" smtClean="0"/>
          </a:p>
          <a:p>
            <a:pPr marL="0" indent="0">
              <a:buNone/>
            </a:pPr>
            <a:r>
              <a:rPr lang="en-CA" dirty="0"/>
              <a:t>ISBN </a:t>
            </a:r>
            <a:r>
              <a:rPr lang="en-CA" dirty="0" smtClean="0"/>
              <a:t>0-203-616-12345-3</a:t>
            </a:r>
          </a:p>
          <a:p>
            <a:pPr marL="0" indent="0">
              <a:buNone/>
            </a:pPr>
            <a:r>
              <a:rPr lang="en-CA" dirty="0" smtClean="0"/>
              <a:t>Editor: Jasmine Nickerson </a:t>
            </a:r>
          </a:p>
          <a:p>
            <a:pPr marL="0" indent="0">
              <a:buNone/>
            </a:pPr>
            <a:endParaRPr lang="en-CA" dirty="0"/>
          </a:p>
        </p:txBody>
      </p:sp>
    </p:spTree>
    <p:extLst>
      <p:ext uri="{BB962C8B-B14F-4D97-AF65-F5344CB8AC3E}">
        <p14:creationId xmlns:p14="http://schemas.microsoft.com/office/powerpoint/2010/main" val="1056385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143000"/>
          </a:xfrm>
        </p:spPr>
        <p:txBody>
          <a:bodyPr>
            <a:noAutofit/>
          </a:bodyPr>
          <a:lstStyle/>
          <a:p>
            <a:r>
              <a:rPr lang="en-CA" sz="4000" dirty="0" smtClean="0"/>
              <a:t>There are 6 girls named </a:t>
            </a:r>
            <a:r>
              <a:rPr lang="en-CA" sz="4000" dirty="0" err="1" smtClean="0"/>
              <a:t>Desirae</a:t>
            </a:r>
            <a:r>
              <a:rPr lang="en-CA" sz="4000" dirty="0" smtClean="0"/>
              <a:t>, Amaya, </a:t>
            </a:r>
            <a:r>
              <a:rPr lang="en-CA" sz="4000" dirty="0" err="1" smtClean="0"/>
              <a:t>Makaila</a:t>
            </a:r>
            <a:r>
              <a:rPr lang="en-CA" sz="4000" dirty="0" smtClean="0"/>
              <a:t>, Jasmine, Tori, Sarah and a bear named Brownie. The girls do not </a:t>
            </a:r>
            <a:r>
              <a:rPr lang="en-CA" sz="4000" dirty="0" smtClean="0"/>
              <a:t>know.</a:t>
            </a:r>
            <a:endParaRPr lang="en-CA" sz="40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2636912"/>
            <a:ext cx="6034617" cy="4221088"/>
          </a:xfrm>
        </p:spPr>
      </p:pic>
    </p:spTree>
    <p:extLst>
      <p:ext uri="{BB962C8B-B14F-4D97-AF65-F5344CB8AC3E}">
        <p14:creationId xmlns:p14="http://schemas.microsoft.com/office/powerpoint/2010/main" val="2458524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727" y="2708920"/>
            <a:ext cx="8229600" cy="494928"/>
          </a:xfrm>
        </p:spPr>
        <p:txBody>
          <a:bodyPr>
            <a:noAutofit/>
          </a:bodyPr>
          <a:lstStyle/>
          <a:p>
            <a:r>
              <a:rPr lang="en-CA" sz="4000" dirty="0" smtClean="0"/>
              <a:t>The 6 girls were at school and Tori said, “Guys, can’t you wait until we go camping, it’s going to be awesome!” All the girls said, “I know we can’t wait to go home and pack” Amaya said, “How long </a:t>
            </a:r>
            <a:r>
              <a:rPr lang="en-CA" sz="4000" dirty="0" smtClean="0"/>
              <a:t>are we </a:t>
            </a:r>
            <a:r>
              <a:rPr lang="en-CA" sz="4000" dirty="0" smtClean="0"/>
              <a:t>going to be at the camp site?”</a:t>
            </a:r>
            <a:br>
              <a:rPr lang="en-CA" sz="4000" dirty="0" smtClean="0"/>
            </a:br>
            <a:r>
              <a:rPr lang="en-CA" sz="4000" dirty="0" smtClean="0"/>
              <a:t>Tri said,  “Like 2 days, why?” Amaya said, “Because um… I’m scared to go alone.”</a:t>
            </a:r>
            <a:endParaRPr lang="en-CA" sz="4000" dirty="0"/>
          </a:p>
        </p:txBody>
      </p:sp>
      <p:sp>
        <p:nvSpPr>
          <p:cNvPr id="3" name="Content Placeholder 2"/>
          <p:cNvSpPr>
            <a:spLocks noGrp="1"/>
          </p:cNvSpPr>
          <p:nvPr>
            <p:ph idx="1"/>
          </p:nvPr>
        </p:nvSpPr>
        <p:spPr>
          <a:xfrm>
            <a:off x="457200" y="2636912"/>
            <a:ext cx="8229600" cy="3489251"/>
          </a:xfrm>
        </p:spPr>
        <p:txBody>
          <a:bodyPr/>
          <a:lstStyle/>
          <a:p>
            <a:pPr marL="0" indent="0">
              <a:buNone/>
            </a:pPr>
            <a:r>
              <a:rPr lang="en-CA" dirty="0" smtClean="0"/>
              <a:t>     </a:t>
            </a:r>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68213" y="5445224"/>
            <a:ext cx="1875787" cy="1442081"/>
          </a:xfrm>
          <a:prstGeom prst="rect">
            <a:avLst/>
          </a:prstGeom>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445224"/>
            <a:ext cx="1878013"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3567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229600" cy="1143000"/>
          </a:xfrm>
        </p:spPr>
        <p:txBody>
          <a:bodyPr>
            <a:noAutofit/>
          </a:bodyPr>
          <a:lstStyle/>
          <a:p>
            <a:r>
              <a:rPr lang="en-CA" sz="4000" dirty="0" smtClean="0"/>
              <a:t>Everyone said, “You are not going to be alone, you us and Melissa.” “Ok, I mean I don’t like being alone without my mom,” said Amaya. “oh, but you will have fun with us won’t you?” “Yea, I will.</a:t>
            </a:r>
            <a:endParaRPr lang="en-CA"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3493554"/>
            <a:ext cx="6444208" cy="3364446"/>
          </a:xfrm>
        </p:spPr>
      </p:pic>
    </p:spTree>
    <p:extLst>
      <p:ext uri="{BB962C8B-B14F-4D97-AF65-F5344CB8AC3E}">
        <p14:creationId xmlns:p14="http://schemas.microsoft.com/office/powerpoint/2010/main" val="1136452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4000" dirty="0" smtClean="0"/>
              <a:t>“Well I have to go to class. Bye, see you guys after school.” “Bye” everyone said to each other. </a:t>
            </a:r>
            <a:endParaRPr lang="en-CA"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700808"/>
            <a:ext cx="9144000" cy="5180120"/>
          </a:xfrm>
        </p:spPr>
      </p:pic>
    </p:spTree>
    <p:extLst>
      <p:ext uri="{BB962C8B-B14F-4D97-AF65-F5344CB8AC3E}">
        <p14:creationId xmlns:p14="http://schemas.microsoft.com/office/powerpoint/2010/main" val="2690419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229600" cy="1143000"/>
          </a:xfrm>
        </p:spPr>
        <p:txBody>
          <a:bodyPr>
            <a:noAutofit/>
          </a:bodyPr>
          <a:lstStyle/>
          <a:p>
            <a:r>
              <a:rPr lang="en-CA" sz="4000" dirty="0" smtClean="0"/>
              <a:t>After school everyone packed for the trip. Tori and her mom went and got everyone to go to the camping site. When they got there they unpacked all of their stuff and set up the tent. </a:t>
            </a:r>
            <a:endParaRPr lang="en-CA" sz="4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924944"/>
            <a:ext cx="9144000" cy="3933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0655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925</Words>
  <Application>Microsoft Office PowerPoint</Application>
  <PresentationFormat>On-screen Show (4:3)</PresentationFormat>
  <Paragraphs>48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This book is dedicated to Amaya for being the best book buddy. </vt:lpstr>
      <vt:lpstr>The Camping Trip.      Author: Desirae Nickerson Goodwin Publisher: Desirae Nickerson Goodwin</vt:lpstr>
      <vt:lpstr>Copyright</vt:lpstr>
      <vt:lpstr>There are 6 girls named Desirae, Amaya, Makaila, Jasmine, Tori, Sarah and a bear named Brownie. The girls do not know.</vt:lpstr>
      <vt:lpstr>The 6 girls were at school and Tori said, “Guys, can’t you wait until we go camping, it’s going to be awesome!” All the girls said, “I know we can’t wait to go home and pack” Amaya said, “How long are we going to be at the camp site?” Tri said,  “Like 2 days, why?” Amaya said, “Because um… I’m scared to go alone.”</vt:lpstr>
      <vt:lpstr>Everyone said, “You are not going to be alone, you us and Melissa.” “Ok, I mean I don’t like being alone without my mom,” said Amaya. “oh, but you will have fun with us won’t you?” “Yea, I will.</vt:lpstr>
      <vt:lpstr>“Well I have to go to class. Bye, see you guys after school.” “Bye” everyone said to each other. </vt:lpstr>
      <vt:lpstr>After school everyone packed for the trip. Tori and her mom went and got everyone to go to the camping site. When they got there they unpacked all of their stuff and set up the tent. </vt:lpstr>
      <vt:lpstr>Melissa told the girls to go and get firewood in the woods. The girls went deep into the woods and Tori and Amaya said, “I think we are lost.” Desirae and Makaila said, “We do too.” Sarah and Jasmine said, “No, we aren’t “Yes, we are!” said Tori, Amaya, Desirae, and Makaila</vt:lpstr>
      <vt:lpstr>Then the girls looked around to see if they saw the campsite, but the girls couldn’t. Then Amaya saw someone crying and she walked closer and she yelled, “OH, MY GOODNESS, IT’S A BEAR!” The 5 girls came over to Amaya and saw the bear. The bear was crying because her leg was stuck under a rock</vt:lpstr>
      <vt:lpstr>The girls help the bear get out and the bear said, “Thank you.” “It’s ok, what’s your name?” said the 6 girls. “Oh! My name is Brownie.” “That’s a nice name.” said Amaya. Desirae said, “Ok, we don’t have time to talk we have to get back to the campsite.” “I can run around and look for the campsite.” “Ok, thank you, Brownie.” everyone said</vt:lpstr>
      <vt:lpstr>Brownie ran around and looked and looked for the campsite. After an hour Brownie found the campsite and returned to the 6 girls and said, “I found the campsite.” The 6 girls said, “Yay, we can go back to the campsite.” So all the girls and the bear ran to the campsite.</vt:lpstr>
      <vt:lpstr>When they got there Melissa was so happy to see all of them and all of them said, “Let’s go home.” Brownie said, “Bye, I got to go back to the woods.” “No, you can come with us for a little while, please.” said all the girls. “Ok.” said Brownie</vt:lpstr>
      <vt:lpstr>It was time for bed and in the morning they went to school. On her back. When they got to school Brownie and Tori saw hey girls and the 5 girls said, “We didn’t  see you on the bus?” “We know, Brownie and I ran her.” “COOL!” everyone yelled, “Well, Brownie and I got to go to class, Bye.” “Ok, Bye.” and they all hugged. After class Brownie said, “Guys, I have to go back into the woods.</vt:lpstr>
      <vt:lpstr>. I’m sorry I will miss all of you.” “BYE!” everyone cried and Brownie left for good</vt:lpstr>
      <vt:lpstr>PowerPoint Presentation</vt:lpstr>
      <vt:lpstr>About the author</vt:lpstr>
      <vt:lpstr>  Comments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TCRSB</dc:creator>
  <cp:lastModifiedBy>TCRSB</cp:lastModifiedBy>
  <cp:revision>42</cp:revision>
  <cp:lastPrinted>2015-06-11T17:19:51Z</cp:lastPrinted>
  <dcterms:created xsi:type="dcterms:W3CDTF">2015-05-14T15:15:22Z</dcterms:created>
  <dcterms:modified xsi:type="dcterms:W3CDTF">2015-06-11T17:27:24Z</dcterms:modified>
</cp:coreProperties>
</file>