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2" r:id="rId3"/>
    <p:sldId id="269" r:id="rId4"/>
    <p:sldId id="27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3" autoAdjust="0"/>
  </p:normalViewPr>
  <p:slideViewPr>
    <p:cSldViewPr>
      <p:cViewPr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8A41B-261E-42AD-9FF3-632D30DFE26D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B88C1-AF18-4000-936A-A06861DE6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4020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B88C1-AF18-4000-936A-A06861DE667E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711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B88C1-AF18-4000-936A-A06861DE667E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475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9850-A3C1-4323-9516-6CF97456B740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CA05-B03E-4A29-8DE2-496D59B168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690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9850-A3C1-4323-9516-6CF97456B740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CA05-B03E-4A29-8DE2-496D59B168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113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9850-A3C1-4323-9516-6CF97456B740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CA05-B03E-4A29-8DE2-496D59B168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017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9850-A3C1-4323-9516-6CF97456B740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CA05-B03E-4A29-8DE2-496D59B168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027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9850-A3C1-4323-9516-6CF97456B740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CA05-B03E-4A29-8DE2-496D59B168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7548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9850-A3C1-4323-9516-6CF97456B740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CA05-B03E-4A29-8DE2-496D59B168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368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9850-A3C1-4323-9516-6CF97456B740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CA05-B03E-4A29-8DE2-496D59B168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297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9850-A3C1-4323-9516-6CF97456B740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CA05-B03E-4A29-8DE2-496D59B168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08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9850-A3C1-4323-9516-6CF97456B740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CA05-B03E-4A29-8DE2-496D59B168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663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9850-A3C1-4323-9516-6CF97456B740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CA05-B03E-4A29-8DE2-496D59B168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660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9850-A3C1-4323-9516-6CF97456B740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CA05-B03E-4A29-8DE2-496D59B168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839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99850-A3C1-4323-9516-6CF97456B740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CCA05-B03E-4A29-8DE2-496D59B168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715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cdsbstaff.ednet.ns.ca/scroache/homework_for_mr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412776"/>
          </a:xfrm>
        </p:spPr>
        <p:txBody>
          <a:bodyPr/>
          <a:lstStyle/>
          <a:p>
            <a:r>
              <a:rPr lang="en-CA" dirty="0" smtClean="0"/>
              <a:t>Peter and Cade’s New Dog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72190"/>
            <a:ext cx="6400800" cy="797169"/>
          </a:xfrm>
        </p:spPr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By: Peter </a:t>
            </a:r>
          </a:p>
          <a:p>
            <a:endParaRPr lang="en-CA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515719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Written and Illustrated By Peter</a:t>
            </a:r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5809"/>
            <a:ext cx="9144000" cy="488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67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772816"/>
            <a:ext cx="5111750" cy="272190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536" y="1302684"/>
            <a:ext cx="3008313" cy="4691063"/>
          </a:xfrm>
        </p:spPr>
        <p:txBody>
          <a:bodyPr/>
          <a:lstStyle/>
          <a:p>
            <a:r>
              <a:rPr lang="en-CA" dirty="0"/>
              <a:t> </a:t>
            </a:r>
            <a:r>
              <a:rPr lang="en-CA" sz="3600" dirty="0"/>
              <a:t>They went home and played with the dog. They played Frisbee until supper was ready.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268760"/>
            <a:ext cx="2088232" cy="314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9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" r="54"/>
          <a:stretch>
            <a:fillRect/>
          </a:stretch>
        </p:blipFill>
        <p:spPr>
          <a:xfrm>
            <a:off x="1163621" y="-17040"/>
            <a:ext cx="6432715" cy="482453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5696" y="4888516"/>
            <a:ext cx="5486400" cy="1605470"/>
          </a:xfrm>
        </p:spPr>
        <p:txBody>
          <a:bodyPr>
            <a:noAutofit/>
          </a:bodyPr>
          <a:lstStyle/>
          <a:p>
            <a:r>
              <a:rPr lang="en-CA" sz="3200" dirty="0"/>
              <a:t>They went in for supper. They had </a:t>
            </a:r>
            <a:r>
              <a:rPr lang="en-CA" sz="3200" dirty="0" smtClean="0"/>
              <a:t>pizza that they got at Sobeys.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2257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dirty="0"/>
              <a:t>. </a:t>
            </a:r>
            <a:r>
              <a:rPr lang="en-CA" sz="3600" dirty="0"/>
              <a:t>At 8:30</a:t>
            </a:r>
            <a:r>
              <a:rPr lang="en-CA" sz="3600" dirty="0" smtClean="0"/>
              <a:t>, Peter and Cade went to get ready for bed. They brushed their teeth. </a:t>
            </a:r>
            <a:endParaRPr lang="en-CA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0"/>
            <a:ext cx="5111750" cy="6597352"/>
          </a:xfrm>
        </p:spPr>
      </p:pic>
    </p:spTree>
    <p:extLst>
      <p:ext uri="{BB962C8B-B14F-4D97-AF65-F5344CB8AC3E}">
        <p14:creationId xmlns:p14="http://schemas.microsoft.com/office/powerpoint/2010/main" val="345902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831284"/>
            <a:ext cx="5111750" cy="375795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CA" sz="4000" dirty="0" smtClean="0"/>
              <a:t>When they were ready for bed, they said good night to their parents and went to sleep.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10299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Autobiography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Hi. I’m Peter. I’m 11 years old. I was born in Halifax at the IWK hospital on December, 22 2003. I lived in Truro until I was 7, then I moved to Shelburne. I have 1 brother. A couple things I like doing are playing soccer, basketball, Xbox and playing with my friend Gabriel. My major accomplishments are making it to high school next year. 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886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Alicia – Good Book!</a:t>
            </a:r>
          </a:p>
          <a:p>
            <a:r>
              <a:rPr lang="en-CA" dirty="0" smtClean="0"/>
              <a:t>Jamie- Cool Book!! </a:t>
            </a:r>
          </a:p>
          <a:p>
            <a:r>
              <a:rPr lang="en-CA" dirty="0" smtClean="0"/>
              <a:t>Gabriel – Good Drawings!!!!!!!!!!!!!!!!!!  </a:t>
            </a:r>
          </a:p>
          <a:p>
            <a:r>
              <a:rPr lang="en-CA" dirty="0" smtClean="0"/>
              <a:t>Sadie – Awesome Drawings!!!! </a:t>
            </a:r>
          </a:p>
          <a:p>
            <a:r>
              <a:rPr lang="en-CA" dirty="0" smtClean="0"/>
              <a:t>Jesse – </a:t>
            </a:r>
            <a:r>
              <a:rPr lang="en-CA" dirty="0"/>
              <a:t>G</a:t>
            </a:r>
            <a:r>
              <a:rPr lang="en-CA" dirty="0" smtClean="0"/>
              <a:t>ood </a:t>
            </a:r>
            <a:r>
              <a:rPr lang="en-CA" dirty="0"/>
              <a:t>B</a:t>
            </a:r>
            <a:r>
              <a:rPr lang="en-CA" dirty="0" smtClean="0"/>
              <a:t>ook!!!!!!!!!!!!!!!!!!!!!!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437112"/>
            <a:ext cx="5849167" cy="2421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8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Dedication Page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This book goes out to my book buddy Cade. You have been a good book buddy.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1650"/>
            <a:ext cx="9036496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57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Copyright Page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8229600" cy="52578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CA" sz="4500" dirty="0" smtClean="0"/>
              <a:t>© 2015 Peter Baird </a:t>
            </a:r>
          </a:p>
          <a:p>
            <a:pPr marL="0" indent="0">
              <a:buNone/>
            </a:pPr>
            <a:r>
              <a:rPr lang="en-CA" sz="4500" dirty="0" smtClean="0"/>
              <a:t>All Rights Reserved </a:t>
            </a:r>
          </a:p>
          <a:p>
            <a:pPr marL="0" indent="0">
              <a:buNone/>
            </a:pPr>
            <a:r>
              <a:rPr lang="en-CA" sz="4500" dirty="0"/>
              <a:t>This book or any </a:t>
            </a:r>
            <a:r>
              <a:rPr lang="en-CA" sz="4500" dirty="0" smtClean="0"/>
              <a:t>portion </a:t>
            </a:r>
            <a:r>
              <a:rPr lang="en-CA" sz="4500" dirty="0"/>
              <a:t>may not be reproduced or used in any </a:t>
            </a:r>
            <a:r>
              <a:rPr lang="en-CA" sz="4500" dirty="0" smtClean="0"/>
              <a:t>manner unless you ask Peter first. </a:t>
            </a:r>
          </a:p>
          <a:p>
            <a:pPr marL="0" indent="0">
              <a:buNone/>
            </a:pPr>
            <a:r>
              <a:rPr lang="en-CA" sz="4500" dirty="0" smtClean="0"/>
              <a:t>Printed in Canada </a:t>
            </a:r>
          </a:p>
          <a:p>
            <a:pPr marL="0" indent="0">
              <a:buNone/>
            </a:pPr>
            <a:r>
              <a:rPr lang="en-CA" sz="4500" dirty="0" smtClean="0"/>
              <a:t>PeterAndGabrielMakesAwesomeThings2015</a:t>
            </a:r>
          </a:p>
          <a:p>
            <a:pPr marL="0" indent="0">
              <a:buNone/>
            </a:pPr>
            <a:r>
              <a:rPr lang="en-CA" sz="4500" dirty="0" smtClean="0"/>
              <a:t>15 Basin View Crt </a:t>
            </a:r>
          </a:p>
          <a:p>
            <a:pPr marL="0" indent="0">
              <a:buNone/>
            </a:pPr>
            <a:r>
              <a:rPr lang="en-CA" sz="4500" dirty="0" smtClean="0"/>
              <a:t>King, Beast AP </a:t>
            </a:r>
          </a:p>
          <a:p>
            <a:pPr marL="0" indent="0">
              <a:buNone/>
            </a:pPr>
            <a:r>
              <a:rPr lang="en-CA" sz="4500" dirty="0" smtClean="0"/>
              <a:t>PeterandGabriel.ca</a:t>
            </a:r>
          </a:p>
          <a:p>
            <a:pPr marL="0" indent="0">
              <a:buNone/>
            </a:pPr>
            <a:r>
              <a:rPr lang="en-CA" sz="4500" dirty="0" smtClean="0"/>
              <a:t>Editor: </a:t>
            </a:r>
            <a:r>
              <a:rPr lang="en-CA" sz="4500" dirty="0" smtClean="0"/>
              <a:t>Gabriel and Jesse</a:t>
            </a:r>
            <a:endParaRPr lang="en-CA" sz="4500" dirty="0" smtClean="0"/>
          </a:p>
          <a:p>
            <a:pPr marL="0" indent="0">
              <a:buNone/>
            </a:pPr>
            <a:r>
              <a:rPr lang="en-CA" sz="4500" dirty="0" smtClean="0"/>
              <a:t> Published in 2015</a:t>
            </a:r>
          </a:p>
          <a:p>
            <a:pPr marL="0" indent="0">
              <a:buNone/>
            </a:pPr>
            <a:r>
              <a:rPr lang="en-CA" sz="4500" dirty="0" smtClean="0"/>
              <a:t>To receive a colour copy, go to</a:t>
            </a:r>
          </a:p>
          <a:p>
            <a:pPr marL="0" indent="0">
              <a:buNone/>
            </a:pPr>
            <a:r>
              <a:rPr lang="en-CA" sz="6000" dirty="0">
                <a:hlinkClick r:id="rId2"/>
              </a:rPr>
              <a:t>http://</a:t>
            </a:r>
            <a:r>
              <a:rPr lang="en-CA" sz="6000" dirty="0" smtClean="0">
                <a:hlinkClick r:id="rId2"/>
              </a:rPr>
              <a:t>tcdsbstaff.ednet.ns.ca/scroache/homework_for_mr.htm</a:t>
            </a:r>
            <a:endParaRPr lang="en-CA" sz="6000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ISBN Code 0-203-602-98671-9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012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Peter And Cade’s New Dog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Written and illustrated </a:t>
            </a:r>
            <a:r>
              <a:rPr lang="en-CA" dirty="0"/>
              <a:t>b</a:t>
            </a:r>
            <a:r>
              <a:rPr lang="en-CA" dirty="0" smtClean="0"/>
              <a:t>y Peter </a:t>
            </a:r>
          </a:p>
          <a:p>
            <a:r>
              <a:rPr lang="en-CA" dirty="0" smtClean="0"/>
              <a:t>Published by PeterAndGabrielMakesAwesomeThings2015</a:t>
            </a:r>
            <a:endParaRPr lang="en-CA" dirty="0"/>
          </a:p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3496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725144"/>
            <a:ext cx="5486400" cy="1872208"/>
          </a:xfrm>
        </p:spPr>
        <p:txBody>
          <a:bodyPr>
            <a:normAutofit fontScale="92500"/>
          </a:bodyPr>
          <a:lstStyle/>
          <a:p>
            <a:r>
              <a:rPr lang="en-CA" sz="2800" dirty="0" smtClean="0"/>
              <a:t>One day, there were two young brothers. Their names were Peter and Cade. Peter was on the left and Cade was on the right. They lived in Ottawa.</a:t>
            </a:r>
            <a:endParaRPr lang="en-CA" sz="2800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06" r="14506"/>
          <a:stretch>
            <a:fillRect/>
          </a:stretch>
        </p:blipFill>
        <p:spPr>
          <a:xfrm flipH="1">
            <a:off x="899592" y="849551"/>
            <a:ext cx="3168352" cy="3816424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836710"/>
            <a:ext cx="4536504" cy="367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01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512" y="260648"/>
            <a:ext cx="3286001" cy="5865515"/>
          </a:xfrm>
        </p:spPr>
        <p:txBody>
          <a:bodyPr>
            <a:normAutofit/>
          </a:bodyPr>
          <a:lstStyle/>
          <a:p>
            <a:r>
              <a:rPr lang="en-CA" sz="2600" dirty="0"/>
              <a:t>They had a mother named Stella and a father named Rowin</a:t>
            </a:r>
            <a:r>
              <a:rPr lang="en-CA" sz="2600" dirty="0" smtClean="0"/>
              <a:t>.</a:t>
            </a:r>
            <a:r>
              <a:rPr lang="en-CA" sz="2600" dirty="0">
                <a:ea typeface="Calibri"/>
                <a:cs typeface="Times New Roman"/>
              </a:rPr>
              <a:t> They lived in a blue house. </a:t>
            </a:r>
            <a:endParaRPr lang="en-CA" sz="26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243154"/>
            <a:ext cx="5111750" cy="4418093"/>
          </a:xfrm>
        </p:spPr>
      </p:pic>
    </p:spTree>
    <p:extLst>
      <p:ext uri="{BB962C8B-B14F-4D97-AF65-F5344CB8AC3E}">
        <p14:creationId xmlns:p14="http://schemas.microsoft.com/office/powerpoint/2010/main" val="212644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941168"/>
            <a:ext cx="5486400" cy="1440160"/>
          </a:xfrm>
        </p:spPr>
        <p:txBody>
          <a:bodyPr>
            <a:normAutofit fontScale="92500" lnSpcReduction="10000"/>
          </a:bodyPr>
          <a:lstStyle/>
          <a:p>
            <a:r>
              <a:rPr lang="en-CA" sz="3200" dirty="0"/>
              <a:t>Peter </a:t>
            </a:r>
            <a:r>
              <a:rPr lang="en-CA" sz="3200" dirty="0" smtClean="0"/>
              <a:t>and Cade wanted </a:t>
            </a:r>
            <a:r>
              <a:rPr lang="en-CA" sz="3200" dirty="0"/>
              <a:t>a dog. So </a:t>
            </a:r>
            <a:r>
              <a:rPr lang="en-CA" sz="3200" dirty="0" smtClean="0"/>
              <a:t>Peter </a:t>
            </a:r>
            <a:r>
              <a:rPr lang="en-CA" sz="3200" dirty="0"/>
              <a:t>asked his </a:t>
            </a:r>
            <a:r>
              <a:rPr lang="en-CA" sz="3200" dirty="0" smtClean="0"/>
              <a:t>parents</a:t>
            </a:r>
            <a:r>
              <a:rPr lang="en-CA" sz="3300" dirty="0"/>
              <a:t>,</a:t>
            </a:r>
            <a:r>
              <a:rPr lang="en-CA" sz="3300" dirty="0" smtClean="0"/>
              <a:t>  “Mom, can I have a dog?’’ </a:t>
            </a:r>
            <a:endParaRPr lang="en-CA" sz="33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75" r="143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9654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124744"/>
            <a:ext cx="5111750" cy="437646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08720"/>
            <a:ext cx="3008313" cy="5112568"/>
          </a:xfrm>
        </p:spPr>
        <p:txBody>
          <a:bodyPr>
            <a:normAutofit/>
          </a:bodyPr>
          <a:lstStyle/>
          <a:p>
            <a:r>
              <a:rPr lang="en-CA" sz="3200" dirty="0"/>
              <a:t>They said yes. So Peter, Cade, and their parents went to the </a:t>
            </a:r>
            <a:r>
              <a:rPr lang="en-CA" sz="3200" dirty="0" smtClean="0"/>
              <a:t>Pet </a:t>
            </a:r>
            <a:r>
              <a:rPr lang="en-CA" sz="3200" dirty="0"/>
              <a:t>S</a:t>
            </a:r>
            <a:r>
              <a:rPr lang="en-CA" sz="3200" dirty="0" smtClean="0"/>
              <a:t>tore. When they got there, they </a:t>
            </a:r>
            <a:r>
              <a:rPr lang="en-CA" sz="3200" dirty="0"/>
              <a:t>found a nice </a:t>
            </a:r>
            <a:r>
              <a:rPr lang="en-CA" sz="3200" dirty="0" smtClean="0"/>
              <a:t>brown dog </a:t>
            </a:r>
            <a:r>
              <a:rPr lang="en-CA" sz="3200" dirty="0"/>
              <a:t>that they all liked.</a:t>
            </a:r>
          </a:p>
        </p:txBody>
      </p:sp>
    </p:spTree>
    <p:extLst>
      <p:ext uri="{BB962C8B-B14F-4D97-AF65-F5344CB8AC3E}">
        <p14:creationId xmlns:p14="http://schemas.microsoft.com/office/powerpoint/2010/main" val="172889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CA" sz="3600" dirty="0"/>
              <a:t>So they took </a:t>
            </a:r>
            <a:r>
              <a:rPr lang="en-CA" sz="3600" dirty="0" smtClean="0"/>
              <a:t>the brown dog home </a:t>
            </a:r>
            <a:r>
              <a:rPr lang="en-CA" sz="3600" dirty="0"/>
              <a:t>and named him Stan. </a:t>
            </a: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06" r="145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4679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408</Words>
  <Application>Microsoft Office PowerPoint</Application>
  <PresentationFormat>On-screen Show (4:3)</PresentationFormat>
  <Paragraphs>49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Peter and Cade’s New Dog</vt:lpstr>
      <vt:lpstr>Dedication Page</vt:lpstr>
      <vt:lpstr>Copyright Page</vt:lpstr>
      <vt:lpstr>Peter And Cade’s New Dog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Autobiography</vt:lpstr>
      <vt:lpstr>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Cade’s New Dog</dc:title>
  <dc:creator>TCRSB</dc:creator>
  <cp:lastModifiedBy>TCRSB</cp:lastModifiedBy>
  <cp:revision>38</cp:revision>
  <cp:lastPrinted>2015-06-15T14:55:16Z</cp:lastPrinted>
  <dcterms:created xsi:type="dcterms:W3CDTF">2015-05-12T14:47:47Z</dcterms:created>
  <dcterms:modified xsi:type="dcterms:W3CDTF">2015-06-19T12:15:58Z</dcterms:modified>
</cp:coreProperties>
</file>