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9" r:id="rId5"/>
    <p:sldId id="257" r:id="rId6"/>
    <p:sldId id="258" r:id="rId7"/>
    <p:sldId id="259" r:id="rId8"/>
    <p:sldId id="261" r:id="rId9"/>
    <p:sldId id="262" r:id="rId10"/>
    <p:sldId id="263" r:id="rId11"/>
    <p:sldId id="264" r:id="rId12"/>
    <p:sldId id="265" r:id="rId13"/>
    <p:sldId id="268" r:id="rId14"/>
    <p:sldId id="271" r:id="rId15"/>
    <p:sldId id="272"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47941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2013483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274406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11442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344458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88964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153949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243638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394526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3826314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41ED5-9DDE-4BAF-B976-F190D5214238}" type="datetimeFigureOut">
              <a:rPr lang="en-CA" smtClean="0"/>
              <a:t>11/06/2015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5AE5B4E-EEF2-434C-89B3-54F97D4CA7A7}" type="slidenum">
              <a:rPr lang="en-CA" smtClean="0"/>
              <a:t>‹#›</a:t>
            </a:fld>
            <a:endParaRPr lang="en-CA" dirty="0"/>
          </a:p>
        </p:txBody>
      </p:sp>
    </p:spTree>
    <p:extLst>
      <p:ext uri="{BB962C8B-B14F-4D97-AF65-F5344CB8AC3E}">
        <p14:creationId xmlns:p14="http://schemas.microsoft.com/office/powerpoint/2010/main" val="183056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41ED5-9DDE-4BAF-B976-F190D5214238}" type="datetimeFigureOut">
              <a:rPr lang="en-CA" smtClean="0"/>
              <a:t>11/06/2015</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E5B4E-EEF2-434C-89B3-54F97D4CA7A7}" type="slidenum">
              <a:rPr lang="en-CA" smtClean="0"/>
              <a:t>‹#›</a:t>
            </a:fld>
            <a:endParaRPr lang="en-CA" dirty="0"/>
          </a:p>
        </p:txBody>
      </p:sp>
    </p:spTree>
    <p:extLst>
      <p:ext uri="{BB962C8B-B14F-4D97-AF65-F5344CB8AC3E}">
        <p14:creationId xmlns:p14="http://schemas.microsoft.com/office/powerpoint/2010/main" val="3799255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rainbowbook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8447" y="-8950"/>
            <a:ext cx="7772400" cy="1470025"/>
          </a:xfrm>
        </p:spPr>
        <p:txBody>
          <a:bodyPr/>
          <a:lstStyle/>
          <a:p>
            <a:r>
              <a:rPr lang="en-CA" dirty="0" smtClean="0">
                <a:latin typeface="Baskerville Old Face" pitchFamily="18" charset="0"/>
              </a:rPr>
              <a:t>Rennay’s New Friend</a:t>
            </a:r>
            <a:endParaRPr lang="en-CA" dirty="0">
              <a:latin typeface="Baskerville Old Face" pitchFamily="18" charset="0"/>
            </a:endParaRPr>
          </a:p>
        </p:txBody>
      </p:sp>
      <p:sp>
        <p:nvSpPr>
          <p:cNvPr id="3" name="Subtitle 2"/>
          <p:cNvSpPr>
            <a:spLocks noGrp="1"/>
          </p:cNvSpPr>
          <p:nvPr>
            <p:ph type="subTitle" idx="1"/>
          </p:nvPr>
        </p:nvSpPr>
        <p:spPr>
          <a:xfrm>
            <a:off x="899592" y="1196752"/>
            <a:ext cx="6400800" cy="1752600"/>
          </a:xfrm>
        </p:spPr>
        <p:txBody>
          <a:bodyPr/>
          <a:lstStyle/>
          <a:p>
            <a:r>
              <a:rPr lang="en-CA" dirty="0" smtClean="0">
                <a:solidFill>
                  <a:schemeClr val="tx1"/>
                </a:solidFill>
              </a:rPr>
              <a:t>By Emma and Yoyo Swansburg</a:t>
            </a:r>
          </a:p>
          <a:p>
            <a:r>
              <a:rPr lang="en-CA" dirty="0" smtClean="0">
                <a:solidFill>
                  <a:schemeClr val="tx1"/>
                </a:solidFill>
              </a:rPr>
              <a:t>Edited By Amiya Hartley </a:t>
            </a:r>
            <a:endParaRPr lang="en-CA" dirty="0">
              <a:solidFill>
                <a:schemeClr val="tx1"/>
              </a:solidFill>
            </a:endParaRPr>
          </a:p>
        </p:txBody>
      </p:sp>
    </p:spTree>
    <p:extLst>
      <p:ext uri="{BB962C8B-B14F-4D97-AF65-F5344CB8AC3E}">
        <p14:creationId xmlns:p14="http://schemas.microsoft.com/office/powerpoint/2010/main" val="200337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2386608" cy="5361459"/>
          </a:xfrm>
        </p:spPr>
        <p:txBody>
          <a:bodyPr/>
          <a:lstStyle/>
          <a:p>
            <a:pPr marL="0" indent="0">
              <a:buNone/>
            </a:pPr>
            <a:r>
              <a:rPr lang="en-CA" dirty="0">
                <a:ea typeface="Calibri"/>
                <a:cs typeface="Times New Roman"/>
              </a:rPr>
              <a:t> All of the fairies hid. Yoyo was sad.</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5" y="0"/>
            <a:ext cx="6516216"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0"/>
            <a:ext cx="6804247" cy="6858000"/>
          </a:xfrm>
          <a:prstGeom prst="rect">
            <a:avLst/>
          </a:prstGeom>
        </p:spPr>
      </p:pic>
    </p:spTree>
    <p:extLst>
      <p:ext uri="{BB962C8B-B14F-4D97-AF65-F5344CB8AC3E}">
        <p14:creationId xmlns:p14="http://schemas.microsoft.com/office/powerpoint/2010/main" val="607883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Content Placeholder 2"/>
          <p:cNvSpPr>
            <a:spLocks noGrp="1"/>
          </p:cNvSpPr>
          <p:nvPr>
            <p:ph idx="1"/>
          </p:nvPr>
        </p:nvSpPr>
        <p:spPr>
          <a:xfrm>
            <a:off x="827584" y="5755772"/>
            <a:ext cx="7704856" cy="1105173"/>
          </a:xfrm>
        </p:spPr>
        <p:txBody>
          <a:bodyPr/>
          <a:lstStyle/>
          <a:p>
            <a:pPr marL="0" indent="0">
              <a:buNone/>
            </a:pPr>
            <a:r>
              <a:rPr lang="en-CA" dirty="0">
                <a:ea typeface="Calibri"/>
                <a:cs typeface="Times New Roman"/>
              </a:rPr>
              <a:t>She just wanted a </a:t>
            </a:r>
            <a:r>
              <a:rPr lang="en-CA" dirty="0" smtClean="0">
                <a:ea typeface="Calibri"/>
                <a:cs typeface="Times New Roman"/>
              </a:rPr>
              <a:t>friend! </a:t>
            </a:r>
            <a:endParaRPr lang="en-CA" dirty="0"/>
          </a:p>
        </p:txBody>
      </p:sp>
    </p:spTree>
    <p:extLst>
      <p:ext uri="{BB962C8B-B14F-4D97-AF65-F5344CB8AC3E}">
        <p14:creationId xmlns:p14="http://schemas.microsoft.com/office/powerpoint/2010/main" val="4005232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1124744"/>
            <a:ext cx="7283152" cy="5001419"/>
          </a:xfrm>
        </p:spPr>
        <p:txBody>
          <a:bodyPr/>
          <a:lstStyle/>
          <a:p>
            <a:pPr marL="0" indent="0">
              <a:buNone/>
            </a:pPr>
            <a:r>
              <a:rPr lang="en-CA" dirty="0">
                <a:ea typeface="Calibri"/>
                <a:cs typeface="Times New Roman"/>
              </a:rPr>
              <a:t>Rennay came out with the other fairies and said they could be Yoyo’s friends. </a:t>
            </a:r>
            <a:endParaRPr lang="en-CA" dirty="0"/>
          </a:p>
        </p:txBody>
      </p:sp>
    </p:spTree>
    <p:extLst>
      <p:ext uri="{BB962C8B-B14F-4D97-AF65-F5344CB8AC3E}">
        <p14:creationId xmlns:p14="http://schemas.microsoft.com/office/powerpoint/2010/main" val="388776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1954560" cy="5433467"/>
          </a:xfrm>
        </p:spPr>
        <p:txBody>
          <a:bodyPr/>
          <a:lstStyle/>
          <a:p>
            <a:pPr marL="0" indent="0">
              <a:buNone/>
            </a:pPr>
            <a:r>
              <a:rPr lang="en-CA" dirty="0">
                <a:solidFill>
                  <a:prstClr val="black"/>
                </a:solidFill>
                <a:ea typeface="Calibri"/>
                <a:cs typeface="Times New Roman"/>
              </a:rPr>
              <a:t>Rennay, Yoyo, and the other fairies are best friends now!</a:t>
            </a:r>
            <a:endParaRPr lang="en-CA"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0"/>
            <a:ext cx="6876256" cy="6858000"/>
          </a:xfrm>
          <a:prstGeom prst="rect">
            <a:avLst/>
          </a:prstGeom>
        </p:spPr>
      </p:pic>
    </p:spTree>
    <p:extLst>
      <p:ext uri="{BB962C8B-B14F-4D97-AF65-F5344CB8AC3E}">
        <p14:creationId xmlns:p14="http://schemas.microsoft.com/office/powerpoint/2010/main" val="4125274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548680"/>
            <a:ext cx="2483768" cy="2520280"/>
          </a:xfrm>
          <a:prstGeom prst="rect">
            <a:avLst/>
          </a:prstGeom>
        </p:spPr>
      </p:pic>
      <p:sp>
        <p:nvSpPr>
          <p:cNvPr id="2" name="Title 1"/>
          <p:cNvSpPr>
            <a:spLocks noGrp="1"/>
          </p:cNvSpPr>
          <p:nvPr>
            <p:ph type="title"/>
          </p:nvPr>
        </p:nvSpPr>
        <p:spPr/>
        <p:txBody>
          <a:bodyPr/>
          <a:lstStyle/>
          <a:p>
            <a:r>
              <a:rPr lang="en-CA" dirty="0" smtClean="0">
                <a:latin typeface="Baskerville Old Face" pitchFamily="18" charset="0"/>
              </a:rPr>
              <a:t>Author Autobiography</a:t>
            </a:r>
            <a:endParaRPr lang="en-CA" dirty="0">
              <a:latin typeface="Baskerville Old Face" pitchFamily="18" charset="0"/>
            </a:endParaRPr>
          </a:p>
        </p:txBody>
      </p:sp>
      <p:sp>
        <p:nvSpPr>
          <p:cNvPr id="3" name="Content Placeholder 2"/>
          <p:cNvSpPr>
            <a:spLocks noGrp="1"/>
          </p:cNvSpPr>
          <p:nvPr>
            <p:ph idx="1"/>
          </p:nvPr>
        </p:nvSpPr>
        <p:spPr>
          <a:xfrm>
            <a:off x="323528" y="1556792"/>
            <a:ext cx="6491064" cy="4464496"/>
          </a:xfrm>
        </p:spPr>
        <p:txBody>
          <a:bodyPr>
            <a:normAutofit fontScale="85000" lnSpcReduction="10000"/>
          </a:bodyPr>
          <a:lstStyle/>
          <a:p>
            <a:r>
              <a:rPr lang="en-CA" sz="2400" dirty="0" smtClean="0"/>
              <a:t>Name: Yoyo Swansburg/Tang Siqi</a:t>
            </a:r>
          </a:p>
          <a:p>
            <a:r>
              <a:rPr lang="en-CA" sz="2400" dirty="0" smtClean="0"/>
              <a:t>Born: December 21 ,2003 Taizhou, China</a:t>
            </a:r>
          </a:p>
          <a:p>
            <a:r>
              <a:rPr lang="en-CA" sz="2400" dirty="0" smtClean="0"/>
              <a:t>Family: I am an only child in my Chinese family, But I have 4 siblings in my Canadian family and one is from Brazil.</a:t>
            </a:r>
          </a:p>
          <a:p>
            <a:r>
              <a:rPr lang="en-CA" sz="2400" dirty="0" smtClean="0"/>
              <a:t>Things I like to do at home or at school: I like to play board games</a:t>
            </a:r>
          </a:p>
          <a:p>
            <a:r>
              <a:rPr lang="en-CA" sz="2400" dirty="0" smtClean="0"/>
              <a:t>Things that are important to me: My dogs from Canada and my dog from China, My Canadian family and My Chinese family, and my friends.</a:t>
            </a:r>
          </a:p>
          <a:p>
            <a:r>
              <a:rPr lang="en-CA" sz="2400" dirty="0" smtClean="0"/>
              <a:t>Accomplishments: I have some accomplishments but I don’t know how to say it in English.</a:t>
            </a:r>
          </a:p>
          <a:p>
            <a:r>
              <a:rPr lang="en-CA" sz="2400" dirty="0" smtClean="0"/>
              <a:t>Important events: My birthday, and the day I came to Canada.</a:t>
            </a:r>
          </a:p>
          <a:p>
            <a:r>
              <a:rPr lang="en-CA" sz="2400" dirty="0" smtClean="0"/>
              <a:t>Ambitions: I would like to go to high school in Canada.</a:t>
            </a:r>
          </a:p>
          <a:p>
            <a:pPr marL="0" indent="0">
              <a:buNone/>
            </a:pPr>
            <a:endParaRPr lang="en-CA" sz="2400" dirty="0"/>
          </a:p>
        </p:txBody>
      </p:sp>
    </p:spTree>
    <p:extLst>
      <p:ext uri="{BB962C8B-B14F-4D97-AF65-F5344CB8AC3E}">
        <p14:creationId xmlns:p14="http://schemas.microsoft.com/office/powerpoint/2010/main" val="1428743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202284"/>
            <a:ext cx="2267744" cy="2218604"/>
          </a:xfrm>
          <a:prstGeom prst="rect">
            <a:avLst/>
          </a:prstGeom>
        </p:spPr>
      </p:pic>
      <p:sp>
        <p:nvSpPr>
          <p:cNvPr id="2" name="Title 1"/>
          <p:cNvSpPr>
            <a:spLocks noGrp="1"/>
          </p:cNvSpPr>
          <p:nvPr>
            <p:ph type="title"/>
          </p:nvPr>
        </p:nvSpPr>
        <p:spPr/>
        <p:txBody>
          <a:bodyPr/>
          <a:lstStyle/>
          <a:p>
            <a:r>
              <a:rPr lang="en-CA" dirty="0" smtClean="0">
                <a:latin typeface="Baskerville Old Face" pitchFamily="18" charset="0"/>
              </a:rPr>
              <a:t>Author Autobiography</a:t>
            </a:r>
            <a:endParaRPr lang="en-CA" dirty="0">
              <a:latin typeface="Baskerville Old Face" pitchFamily="18" charset="0"/>
            </a:endParaRPr>
          </a:p>
        </p:txBody>
      </p:sp>
      <p:sp>
        <p:nvSpPr>
          <p:cNvPr id="3" name="Content Placeholder 2"/>
          <p:cNvSpPr>
            <a:spLocks noGrp="1"/>
          </p:cNvSpPr>
          <p:nvPr>
            <p:ph idx="1"/>
          </p:nvPr>
        </p:nvSpPr>
        <p:spPr>
          <a:xfrm>
            <a:off x="457200" y="1600200"/>
            <a:ext cx="8003232" cy="4525963"/>
          </a:xfrm>
        </p:spPr>
        <p:txBody>
          <a:bodyPr>
            <a:normAutofit fontScale="92500" lnSpcReduction="10000"/>
          </a:bodyPr>
          <a:lstStyle/>
          <a:p>
            <a:r>
              <a:rPr lang="en-CA" sz="2400" dirty="0" smtClean="0"/>
              <a:t>Name: Emma Claire Swansburg</a:t>
            </a:r>
          </a:p>
          <a:p>
            <a:r>
              <a:rPr lang="en-CA" sz="2400" dirty="0" smtClean="0"/>
              <a:t>Born: June 24, 2003 in Bridgewater, NS</a:t>
            </a:r>
          </a:p>
          <a:p>
            <a:r>
              <a:rPr lang="en-CA" sz="2400" dirty="0" smtClean="0"/>
              <a:t>Family: I have 4 siblings and one is from China and one is from Brazil.</a:t>
            </a:r>
          </a:p>
          <a:p>
            <a:r>
              <a:rPr lang="en-CA" sz="2400" dirty="0" smtClean="0"/>
              <a:t>Things I like to do at home or at school: I like to play card games at home.</a:t>
            </a:r>
          </a:p>
          <a:p>
            <a:r>
              <a:rPr lang="en-CA" sz="2400" dirty="0" smtClean="0"/>
              <a:t>Things that are important to me: All of my pets, my friends and family, and Rennay my book buddy. </a:t>
            </a:r>
          </a:p>
          <a:p>
            <a:r>
              <a:rPr lang="en-CA" sz="2400" dirty="0" smtClean="0"/>
              <a:t>Accomplishments: I have been to the </a:t>
            </a:r>
            <a:r>
              <a:rPr lang="en-CA" sz="2400" dirty="0"/>
              <a:t>S</a:t>
            </a:r>
            <a:r>
              <a:rPr lang="en-CA" sz="2400" dirty="0" smtClean="0"/>
              <a:t>cience Olympics and got silver twice in grade 6.</a:t>
            </a:r>
          </a:p>
          <a:p>
            <a:r>
              <a:rPr lang="en-CA" sz="2400" dirty="0" smtClean="0"/>
              <a:t>Important events: My birthday, my brother’s birthday, and my sister’s birthday</a:t>
            </a:r>
          </a:p>
          <a:p>
            <a:r>
              <a:rPr lang="en-CA" sz="2400" dirty="0" smtClean="0"/>
              <a:t>Ambitions: I would like to get a good job. </a:t>
            </a:r>
          </a:p>
          <a:p>
            <a:pPr marL="0" indent="0">
              <a:buNone/>
            </a:pPr>
            <a:endParaRPr lang="en-CA" sz="2400" dirty="0" smtClean="0"/>
          </a:p>
          <a:p>
            <a:endParaRPr lang="en-CA" sz="2400" dirty="0"/>
          </a:p>
        </p:txBody>
      </p:sp>
    </p:spTree>
    <p:extLst>
      <p:ext uri="{BB962C8B-B14F-4D97-AF65-F5344CB8AC3E}">
        <p14:creationId xmlns:p14="http://schemas.microsoft.com/office/powerpoint/2010/main" val="83281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633138"/>
            <a:ext cx="3923928" cy="2651846"/>
          </a:xfrm>
          <a:prstGeom prst="rect">
            <a:avLst/>
          </a:prstGeom>
        </p:spPr>
      </p:pic>
      <p:sp>
        <p:nvSpPr>
          <p:cNvPr id="2" name="Title 1"/>
          <p:cNvSpPr>
            <a:spLocks noGrp="1"/>
          </p:cNvSpPr>
          <p:nvPr>
            <p:ph type="title"/>
          </p:nvPr>
        </p:nvSpPr>
        <p:spPr/>
        <p:txBody>
          <a:bodyPr/>
          <a:lstStyle/>
          <a:p>
            <a:r>
              <a:rPr lang="en-CA" dirty="0" smtClean="0">
                <a:latin typeface="Baskerville Old Face" pitchFamily="18" charset="0"/>
              </a:rPr>
              <a:t>Comments </a:t>
            </a:r>
            <a:endParaRPr lang="en-CA" dirty="0">
              <a:latin typeface="Baskerville Old Face" pitchFamily="18" charset="0"/>
            </a:endParaRPr>
          </a:p>
        </p:txBody>
      </p:sp>
      <p:sp>
        <p:nvSpPr>
          <p:cNvPr id="3" name="Content Placeholder 2"/>
          <p:cNvSpPr>
            <a:spLocks noGrp="1"/>
          </p:cNvSpPr>
          <p:nvPr>
            <p:ph idx="1"/>
          </p:nvPr>
        </p:nvSpPr>
        <p:spPr/>
        <p:txBody>
          <a:bodyPr/>
          <a:lstStyle/>
          <a:p>
            <a:r>
              <a:rPr lang="en-CA" dirty="0" smtClean="0"/>
              <a:t>“It is a good book.”-Amiya</a:t>
            </a:r>
          </a:p>
          <a:p>
            <a:r>
              <a:rPr lang="en-CA" dirty="0" smtClean="0"/>
              <a:t>“It’s a very interesting and well designed book.”-Ms. Cindy </a:t>
            </a:r>
          </a:p>
          <a:p>
            <a:r>
              <a:rPr lang="en-CA" dirty="0" smtClean="0"/>
              <a:t>“ The book is very colourful and detailed.”-Caleb</a:t>
            </a:r>
          </a:p>
          <a:p>
            <a:r>
              <a:rPr lang="en-CA" dirty="0" smtClean="0"/>
              <a:t>“It is </a:t>
            </a:r>
            <a:r>
              <a:rPr lang="en-CA" dirty="0"/>
              <a:t>v</a:t>
            </a:r>
            <a:r>
              <a:rPr lang="en-CA" dirty="0" smtClean="0"/>
              <a:t>ery interesting.”- Aidan</a:t>
            </a:r>
          </a:p>
          <a:p>
            <a:r>
              <a:rPr lang="en-CA" dirty="0" smtClean="0"/>
              <a:t>“It is an interesting book.”-Christina </a:t>
            </a:r>
          </a:p>
          <a:p>
            <a:pPr marL="0" indent="0">
              <a:buNone/>
            </a:pPr>
            <a:endParaRPr lang="en-CA" dirty="0" smtClean="0"/>
          </a:p>
          <a:p>
            <a:endParaRPr lang="en-CA" dirty="0"/>
          </a:p>
        </p:txBody>
      </p:sp>
    </p:spTree>
    <p:extLst>
      <p:ext uri="{BB962C8B-B14F-4D97-AF65-F5344CB8AC3E}">
        <p14:creationId xmlns:p14="http://schemas.microsoft.com/office/powerpoint/2010/main" val="672199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768464"/>
            <a:ext cx="8229600" cy="1512168"/>
          </a:xfrm>
        </p:spPr>
        <p:txBody>
          <a:bodyPr>
            <a:normAutofit/>
          </a:bodyPr>
          <a:lstStyle/>
          <a:p>
            <a:r>
              <a:rPr lang="en-CA" dirty="0" smtClean="0">
                <a:latin typeface="Baskerville Old Face" pitchFamily="18" charset="0"/>
              </a:rPr>
              <a:t>Rennay’s New Friend</a:t>
            </a:r>
            <a:endParaRPr lang="en-CA" dirty="0">
              <a:latin typeface="Baskerville Old Face"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9964" y="3025408"/>
            <a:ext cx="4824536" cy="2592288"/>
          </a:xfrm>
          <a:prstGeom prst="rect">
            <a:avLst/>
          </a:prstGeom>
        </p:spPr>
      </p:pic>
      <p:sp>
        <p:nvSpPr>
          <p:cNvPr id="7" name="TextBox 6"/>
          <p:cNvSpPr txBox="1"/>
          <p:nvPr/>
        </p:nvSpPr>
        <p:spPr>
          <a:xfrm>
            <a:off x="971600" y="2007958"/>
            <a:ext cx="7344816" cy="584775"/>
          </a:xfrm>
          <a:prstGeom prst="rect">
            <a:avLst/>
          </a:prstGeom>
          <a:noFill/>
        </p:spPr>
        <p:txBody>
          <a:bodyPr wrap="square" rtlCol="0">
            <a:spAutoFit/>
          </a:bodyPr>
          <a:lstStyle/>
          <a:p>
            <a:pPr algn="ctr"/>
            <a:r>
              <a:rPr lang="en-CA" sz="3200" dirty="0" smtClean="0"/>
              <a:t>Emma &amp; Yoyo Swansburg</a:t>
            </a:r>
            <a:endParaRPr lang="en-CA" sz="3200" dirty="0"/>
          </a:p>
        </p:txBody>
      </p:sp>
      <p:sp>
        <p:nvSpPr>
          <p:cNvPr id="8" name="TextBox 7"/>
          <p:cNvSpPr txBox="1"/>
          <p:nvPr/>
        </p:nvSpPr>
        <p:spPr>
          <a:xfrm>
            <a:off x="1331640" y="4725144"/>
            <a:ext cx="6624736" cy="1785104"/>
          </a:xfrm>
          <a:prstGeom prst="rect">
            <a:avLst/>
          </a:prstGeom>
          <a:noFill/>
        </p:spPr>
        <p:txBody>
          <a:bodyPr wrap="square" rtlCol="0">
            <a:spAutoFit/>
          </a:bodyPr>
          <a:lstStyle/>
          <a:p>
            <a:pPr algn="ctr"/>
            <a:r>
              <a:rPr lang="en-CA" sz="3200" dirty="0" smtClean="0"/>
              <a:t>Illustrated by</a:t>
            </a:r>
          </a:p>
          <a:p>
            <a:pPr algn="ctr"/>
            <a:r>
              <a:rPr lang="en-CA" sz="3200" dirty="0" smtClean="0"/>
              <a:t> Emma &amp; Yoyo Swansburg</a:t>
            </a:r>
          </a:p>
          <a:p>
            <a:pPr algn="ctr"/>
            <a:endParaRPr lang="en-CA" sz="1400" dirty="0" smtClean="0"/>
          </a:p>
          <a:p>
            <a:pPr algn="ctr"/>
            <a:r>
              <a:rPr lang="en-CA" sz="3200" dirty="0" smtClean="0"/>
              <a:t>Rainbow Books Publishing</a:t>
            </a:r>
            <a:endParaRPr lang="en-CA" sz="3200" dirty="0"/>
          </a:p>
        </p:txBody>
      </p:sp>
    </p:spTree>
    <p:extLst>
      <p:ext uri="{BB962C8B-B14F-4D97-AF65-F5344CB8AC3E}">
        <p14:creationId xmlns:p14="http://schemas.microsoft.com/office/powerpoint/2010/main" val="504640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Baskerville Old Face" pitchFamily="18" charset="0"/>
              </a:rPr>
              <a:t>Copyright</a:t>
            </a:r>
            <a:endParaRPr lang="en-CA" dirty="0">
              <a:latin typeface="Baskerville Old Face"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CA" sz="2000" dirty="0" smtClean="0"/>
              <a:t>Copyright </a:t>
            </a:r>
            <a:r>
              <a:rPr lang="en-CA" sz="2000" dirty="0" smtClean="0">
                <a:effectLst/>
              </a:rPr>
              <a:t>© 2015 by Emma and Yoyo Swansburg</a:t>
            </a:r>
          </a:p>
          <a:p>
            <a:pPr marL="0" indent="0">
              <a:buNone/>
            </a:pPr>
            <a:r>
              <a:rPr lang="en-CA" sz="2000" dirty="0" smtClean="0"/>
              <a:t>All rights reserved. This book or any portion of it may not be reproduced or used in any manner whatsoever without written permission of the publishers except for the use of brief quotations in a book review.</a:t>
            </a:r>
          </a:p>
          <a:p>
            <a:pPr marL="0" indent="0">
              <a:buNone/>
            </a:pPr>
            <a:r>
              <a:rPr lang="en-CA" sz="2000" dirty="0" smtClean="0"/>
              <a:t>Color </a:t>
            </a:r>
            <a:r>
              <a:rPr lang="en-CA" sz="2000" dirty="0"/>
              <a:t>version available at </a:t>
            </a:r>
            <a:r>
              <a:rPr lang="en-CA" sz="2000" u="sng" dirty="0"/>
              <a:t>http://tcdsbstaff.ednet.ns.ca/scroache/</a:t>
            </a:r>
          </a:p>
          <a:p>
            <a:pPr marL="0" indent="0">
              <a:buNone/>
            </a:pPr>
            <a:r>
              <a:rPr lang="en-CA" sz="2000" dirty="0" smtClean="0"/>
              <a:t>Printed in Canada.</a:t>
            </a:r>
            <a:endParaRPr lang="en-CA" sz="2000" dirty="0"/>
          </a:p>
          <a:p>
            <a:pPr marL="0" indent="0">
              <a:buNone/>
            </a:pPr>
            <a:r>
              <a:rPr lang="en-CA" sz="2000" dirty="0" smtClean="0"/>
              <a:t>First printing,2015.</a:t>
            </a:r>
          </a:p>
          <a:p>
            <a:pPr marL="0" indent="0">
              <a:buNone/>
            </a:pPr>
            <a:r>
              <a:rPr lang="en-CA" sz="2000" dirty="0" smtClean="0"/>
              <a:t>ISBN  0-203-622-41918-2</a:t>
            </a:r>
          </a:p>
          <a:p>
            <a:pPr marL="0" indent="0">
              <a:buNone/>
            </a:pPr>
            <a:endParaRPr lang="en-CA" sz="2000" dirty="0" smtClean="0"/>
          </a:p>
          <a:p>
            <a:pPr marL="0" indent="0">
              <a:buNone/>
            </a:pPr>
            <a:r>
              <a:rPr lang="en-CA" sz="2000" dirty="0" smtClean="0"/>
              <a:t>Rainbow Books publishing</a:t>
            </a:r>
          </a:p>
          <a:p>
            <a:pPr marL="0" indent="0">
              <a:buNone/>
            </a:pPr>
            <a:r>
              <a:rPr lang="en-CA" sz="2000" dirty="0" smtClean="0"/>
              <a:t>457 Cookie Av </a:t>
            </a:r>
          </a:p>
          <a:p>
            <a:pPr marL="0" indent="0">
              <a:buNone/>
            </a:pPr>
            <a:r>
              <a:rPr lang="en-CA" sz="2000" dirty="0" smtClean="0"/>
              <a:t>Beijing, China </a:t>
            </a:r>
          </a:p>
          <a:p>
            <a:pPr marL="0" indent="0">
              <a:buNone/>
            </a:pPr>
            <a:r>
              <a:rPr lang="en-CA" sz="2000" u="sng" dirty="0" smtClean="0">
                <a:hlinkClick r:id="rId2"/>
              </a:rPr>
              <a:t>www.RainbowBooks.com</a:t>
            </a:r>
            <a:r>
              <a:rPr lang="en-CA" sz="2000" u="sng" dirty="0" smtClean="0"/>
              <a:t> </a:t>
            </a:r>
          </a:p>
        </p:txBody>
      </p:sp>
      <p:sp>
        <p:nvSpPr>
          <p:cNvPr id="4" name="TextBox 3"/>
          <p:cNvSpPr txBox="1"/>
          <p:nvPr/>
        </p:nvSpPr>
        <p:spPr>
          <a:xfrm>
            <a:off x="1823980" y="4038430"/>
            <a:ext cx="755576" cy="369332"/>
          </a:xfrm>
          <a:prstGeom prst="rect">
            <a:avLst/>
          </a:prstGeom>
          <a:noFill/>
        </p:spPr>
        <p:txBody>
          <a:bodyPr wrap="square" rtlCol="0">
            <a:spAutoFit/>
          </a:bodyPr>
          <a:lstStyle/>
          <a:p>
            <a:r>
              <a:rPr lang="en-CA" dirty="0" smtClean="0"/>
              <a:t>28</a:t>
            </a:r>
            <a:endParaRPr lang="en-CA" dirty="0"/>
          </a:p>
        </p:txBody>
      </p:sp>
    </p:spTree>
    <p:extLst>
      <p:ext uri="{BB962C8B-B14F-4D97-AF65-F5344CB8AC3E}">
        <p14:creationId xmlns:p14="http://schemas.microsoft.com/office/powerpoint/2010/main" val="4212357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lgn="ctr">
              <a:buNone/>
            </a:pPr>
            <a:endParaRPr lang="en-CA" dirty="0" smtClean="0"/>
          </a:p>
          <a:p>
            <a:pPr marL="0" indent="0" algn="ctr">
              <a:buNone/>
            </a:pPr>
            <a:endParaRPr lang="en-CA" dirty="0"/>
          </a:p>
          <a:p>
            <a:pPr marL="0" indent="0" algn="ctr">
              <a:buNone/>
            </a:pPr>
            <a:endParaRPr lang="en-CA" dirty="0" smtClean="0"/>
          </a:p>
          <a:p>
            <a:pPr marL="0" indent="0" algn="ctr">
              <a:buNone/>
            </a:pPr>
            <a:r>
              <a:rPr lang="en-CA" dirty="0" smtClean="0"/>
              <a:t>This book is dedicated to Rennay,</a:t>
            </a:r>
          </a:p>
          <a:p>
            <a:pPr marL="0" indent="0" algn="ctr">
              <a:buNone/>
            </a:pPr>
            <a:r>
              <a:rPr lang="en-CA" dirty="0" smtClean="0"/>
              <a:t> the best book buddy ever!</a:t>
            </a:r>
            <a:endParaRPr lang="en-CA" dirty="0"/>
          </a:p>
        </p:txBody>
      </p:sp>
    </p:spTree>
    <p:extLst>
      <p:ext uri="{BB962C8B-B14F-4D97-AF65-F5344CB8AC3E}">
        <p14:creationId xmlns:p14="http://schemas.microsoft.com/office/powerpoint/2010/main" val="634077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95536" y="188640"/>
            <a:ext cx="6048672" cy="1268760"/>
          </a:xfrm>
        </p:spPr>
        <p:txBody>
          <a:bodyPr wrap="square"/>
          <a:lstStyle/>
          <a:p>
            <a:pPr marL="0" lvl="0" indent="0">
              <a:buNone/>
            </a:pPr>
            <a:r>
              <a:rPr lang="en-CA" dirty="0">
                <a:solidFill>
                  <a:prstClr val="black"/>
                </a:solidFill>
                <a:ea typeface="Calibri"/>
                <a:cs typeface="Times New Roman"/>
              </a:rPr>
              <a:t>One day, there was a fairy ball. The ball was in a big castle!</a:t>
            </a:r>
            <a:endParaRPr lang="en-CA" dirty="0">
              <a:solidFill>
                <a:prstClr val="black"/>
              </a:solidFill>
            </a:endParaRPr>
          </a:p>
          <a:p>
            <a:pPr marL="0" indent="0">
              <a:buNone/>
            </a:pPr>
            <a:endParaRPr lang="en-CA" dirty="0"/>
          </a:p>
        </p:txBody>
      </p:sp>
      <p:sp>
        <p:nvSpPr>
          <p:cNvPr id="5" name="TextBox 4"/>
          <p:cNvSpPr txBox="1"/>
          <p:nvPr/>
        </p:nvSpPr>
        <p:spPr>
          <a:xfrm>
            <a:off x="395536" y="5638244"/>
            <a:ext cx="8352928" cy="584775"/>
          </a:xfrm>
          <a:prstGeom prst="rect">
            <a:avLst/>
          </a:prstGeom>
          <a:noFill/>
        </p:spPr>
        <p:txBody>
          <a:bodyPr wrap="square" rtlCol="0">
            <a:spAutoFit/>
          </a:bodyPr>
          <a:lstStyle/>
          <a:p>
            <a:r>
              <a:rPr lang="en-CA" sz="3200" dirty="0" smtClean="0"/>
              <a:t>Rennay, the fairy princess, went to the ball.</a:t>
            </a:r>
            <a:endParaRPr lang="en-CA" dirty="0"/>
          </a:p>
        </p:txBody>
      </p:sp>
    </p:spTree>
    <p:extLst>
      <p:ext uri="{BB962C8B-B14F-4D97-AF65-F5344CB8AC3E}">
        <p14:creationId xmlns:p14="http://schemas.microsoft.com/office/powerpoint/2010/main" val="1312602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0" y="16977"/>
            <a:ext cx="9144000" cy="6858000"/>
          </a:xfrm>
          <a:prstGeom prst="rect">
            <a:avLst/>
          </a:prstGeom>
        </p:spPr>
      </p:pic>
      <p:sp>
        <p:nvSpPr>
          <p:cNvPr id="3" name="Content Placeholder 2"/>
          <p:cNvSpPr>
            <a:spLocks noGrp="1"/>
          </p:cNvSpPr>
          <p:nvPr>
            <p:ph idx="1"/>
          </p:nvPr>
        </p:nvSpPr>
        <p:spPr>
          <a:xfrm>
            <a:off x="5796136" y="2132856"/>
            <a:ext cx="3178696" cy="3384376"/>
          </a:xfrm>
        </p:spPr>
        <p:txBody>
          <a:bodyPr/>
          <a:lstStyle/>
          <a:p>
            <a:pPr marL="0" indent="0">
              <a:buNone/>
            </a:pPr>
            <a:r>
              <a:rPr lang="en-CA" dirty="0">
                <a:ea typeface="Calibri"/>
                <a:cs typeface="Times New Roman"/>
              </a:rPr>
              <a:t>Rennay had her big pink dress on. It had flowers and a big bow on it </a:t>
            </a:r>
            <a:r>
              <a:rPr lang="en-CA" dirty="0" smtClean="0">
                <a:ea typeface="Calibri"/>
                <a:cs typeface="Times New Roman"/>
              </a:rPr>
              <a:t>too! </a:t>
            </a:r>
            <a:endParaRPr lang="en-CA" dirty="0"/>
          </a:p>
        </p:txBody>
      </p:sp>
    </p:spTree>
    <p:extLst>
      <p:ext uri="{BB962C8B-B14F-4D97-AF65-F5344CB8AC3E}">
        <p14:creationId xmlns:p14="http://schemas.microsoft.com/office/powerpoint/2010/main" val="3783488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332656"/>
            <a:ext cx="8229600" cy="5361459"/>
          </a:xfrm>
        </p:spPr>
        <p:txBody>
          <a:bodyPr/>
          <a:lstStyle/>
          <a:p>
            <a:pPr marL="0" indent="0">
              <a:buNone/>
            </a:pPr>
            <a:r>
              <a:rPr lang="en-CA" dirty="0">
                <a:ea typeface="Calibri"/>
                <a:cs typeface="Times New Roman"/>
              </a:rPr>
              <a:t>Yoyo the big, </a:t>
            </a:r>
            <a:r>
              <a:rPr lang="en-CA" dirty="0" smtClean="0">
                <a:ea typeface="Calibri"/>
                <a:cs typeface="Times New Roman"/>
              </a:rPr>
              <a:t>nice, </a:t>
            </a:r>
            <a:r>
              <a:rPr lang="en-CA" dirty="0">
                <a:ea typeface="Calibri"/>
                <a:cs typeface="Times New Roman"/>
              </a:rPr>
              <a:t>dragon was in her big, dark cave. Yoyo was lonely.</a:t>
            </a:r>
            <a:endParaRPr lang="en-CA" dirty="0"/>
          </a:p>
        </p:txBody>
      </p:sp>
      <p:sp>
        <p:nvSpPr>
          <p:cNvPr id="4" name="TextBox 3"/>
          <p:cNvSpPr txBox="1"/>
          <p:nvPr/>
        </p:nvSpPr>
        <p:spPr>
          <a:xfrm>
            <a:off x="431540" y="5780782"/>
            <a:ext cx="8280920" cy="1077218"/>
          </a:xfrm>
          <a:prstGeom prst="rect">
            <a:avLst/>
          </a:prstGeom>
          <a:noFill/>
        </p:spPr>
        <p:txBody>
          <a:bodyPr wrap="square" rtlCol="0">
            <a:spAutoFit/>
          </a:bodyPr>
          <a:lstStyle/>
          <a:p>
            <a:pPr lvl="0">
              <a:spcBef>
                <a:spcPct val="20000"/>
              </a:spcBef>
            </a:pPr>
            <a:r>
              <a:rPr lang="en-CA" sz="3200" dirty="0">
                <a:solidFill>
                  <a:prstClr val="black"/>
                </a:solidFill>
                <a:ea typeface="Calibri"/>
                <a:cs typeface="Times New Roman"/>
              </a:rPr>
              <a:t>Yoyo wanted to go to the ball too. She wanted to make friends.</a:t>
            </a:r>
            <a:endParaRPr lang="en-CA" sz="3200" dirty="0">
              <a:solidFill>
                <a:prstClr val="black"/>
              </a:solidFill>
            </a:endParaRPr>
          </a:p>
        </p:txBody>
      </p:sp>
    </p:spTree>
    <p:extLst>
      <p:ext uri="{BB962C8B-B14F-4D97-AF65-F5344CB8AC3E}">
        <p14:creationId xmlns:p14="http://schemas.microsoft.com/office/powerpoint/2010/main" val="3684900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611560" y="3428999"/>
            <a:ext cx="8229600" cy="2752737"/>
          </a:xfrm>
        </p:spPr>
        <p:txBody>
          <a:bodyPr/>
          <a:lstStyle/>
          <a:p>
            <a:pPr marL="0" indent="0">
              <a:buNone/>
            </a:pPr>
            <a:r>
              <a:rPr lang="en-CA" dirty="0">
                <a:ea typeface="Calibri"/>
                <a:cs typeface="Times New Roman"/>
              </a:rPr>
              <a:t>Yoyo went to the ball.</a:t>
            </a:r>
            <a:endParaRPr lang="en-CA" dirty="0"/>
          </a:p>
        </p:txBody>
      </p:sp>
    </p:spTree>
    <p:extLst>
      <p:ext uri="{BB962C8B-B14F-4D97-AF65-F5344CB8AC3E}">
        <p14:creationId xmlns:p14="http://schemas.microsoft.com/office/powerpoint/2010/main" val="3948866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714" y="332656"/>
            <a:ext cx="8229600" cy="5433467"/>
          </a:xfrm>
        </p:spPr>
        <p:txBody>
          <a:bodyPr/>
          <a:lstStyle/>
          <a:p>
            <a:pPr marL="0" indent="0">
              <a:buNone/>
            </a:pPr>
            <a:r>
              <a:rPr lang="en-CA" dirty="0">
                <a:ea typeface="Calibri"/>
                <a:cs typeface="Times New Roman"/>
              </a:rPr>
              <a:t>All of the fairies were scared of </a:t>
            </a:r>
            <a:r>
              <a:rPr lang="en-CA" dirty="0" smtClean="0">
                <a:ea typeface="Calibri"/>
                <a:cs typeface="Times New Roman"/>
              </a:rPr>
              <a:t>Yoyo, the </a:t>
            </a:r>
            <a:r>
              <a:rPr lang="en-CA" dirty="0">
                <a:ea typeface="Calibri"/>
                <a:cs typeface="Times New Roman"/>
              </a:rPr>
              <a:t>big dragon. </a:t>
            </a:r>
            <a:endParaRPr lang="en-CA"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6" y="1597077"/>
            <a:ext cx="9167486" cy="5260923"/>
          </a:xfrm>
          <a:prstGeom prst="rect">
            <a:avLst/>
          </a:prstGeom>
        </p:spPr>
      </p:pic>
    </p:spTree>
    <p:extLst>
      <p:ext uri="{BB962C8B-B14F-4D97-AF65-F5344CB8AC3E}">
        <p14:creationId xmlns:p14="http://schemas.microsoft.com/office/powerpoint/2010/main" val="532138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563</Words>
  <Application>Microsoft Office PowerPoint</Application>
  <PresentationFormat>On-screen Show (4:3)</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Rennay’s New Friend</vt:lpstr>
      <vt:lpstr>Rennay’s New Friend</vt:lpstr>
      <vt:lpstr>Copyright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Author Autobiography</vt:lpstr>
      <vt:lpstr>Author Autobiography</vt:lpstr>
      <vt:lpstr>Comments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Rennay’s New Friend</dc:title>
  <dc:creator>TCRSB</dc:creator>
  <cp:lastModifiedBy>TCRSB</cp:lastModifiedBy>
  <cp:revision>38</cp:revision>
  <cp:lastPrinted>2015-06-11T15:09:27Z</cp:lastPrinted>
  <dcterms:created xsi:type="dcterms:W3CDTF">2015-05-26T17:19:04Z</dcterms:created>
  <dcterms:modified xsi:type="dcterms:W3CDTF">2015-06-11T16:51:05Z</dcterms:modified>
</cp:coreProperties>
</file>