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9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6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35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24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2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71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08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24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46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20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8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22D4-32F5-48B8-AB1B-EF1C6671C33B}" type="datetimeFigureOut">
              <a:rPr lang="en-CA" smtClean="0"/>
              <a:t>19/06/2015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C806-AC04-47EC-852C-0BE81B55B1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98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CA" dirty="0" smtClean="0"/>
              <a:t>A Typical Day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5229200"/>
            <a:ext cx="5256584" cy="13430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Author: Mason S.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Illustrator: Mason S.  </a:t>
            </a:r>
            <a:endParaRPr lang="en-C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139950"/>
            <a:ext cx="33020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0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CA" sz="3200" dirty="0">
                <a:ea typeface="Calibri"/>
                <a:cs typeface="Times New Roman"/>
              </a:rPr>
              <a:t>When it was time for </a:t>
            </a:r>
            <a:r>
              <a:rPr lang="en-CA" sz="3200" dirty="0" smtClean="0">
                <a:ea typeface="Calibri"/>
                <a:cs typeface="Times New Roman"/>
              </a:rPr>
              <a:t>snack, </a:t>
            </a:r>
            <a:r>
              <a:rPr lang="en-CA" sz="3200" dirty="0">
                <a:ea typeface="Calibri"/>
                <a:cs typeface="Times New Roman"/>
              </a:rPr>
              <a:t>Evan pulled out a big chocolate bar from his lunch kit. Evan ate his chocolate bar so fast he ate the wrapper.</a:t>
            </a:r>
            <a:endParaRPr lang="en-CA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40960"/>
            <a:ext cx="6105525" cy="20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TCRSB\AppData\Local\Microsoft\Windows\Temporary Internet Files\Content.IE5\PAXAWA4V\large-Number-6-166.6-388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260648"/>
            <a:ext cx="360000" cy="5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3600" dirty="0" smtClean="0">
                <a:ea typeface="Calibri"/>
                <a:cs typeface="Times New Roman"/>
              </a:rPr>
              <a:t> </a:t>
            </a:r>
            <a:r>
              <a:rPr lang="en-CA" sz="3600" dirty="0">
                <a:ea typeface="Calibri"/>
                <a:cs typeface="Times New Roman"/>
              </a:rPr>
              <a:t>As the bell for </a:t>
            </a:r>
            <a:r>
              <a:rPr lang="en-CA" sz="3600" dirty="0" smtClean="0">
                <a:ea typeface="Calibri"/>
                <a:cs typeface="Times New Roman"/>
              </a:rPr>
              <a:t>recess   </a:t>
            </a:r>
            <a:r>
              <a:rPr lang="en-CA" sz="3600" dirty="0">
                <a:ea typeface="Calibri"/>
                <a:cs typeface="Times New Roman"/>
              </a:rPr>
              <a:t>began to ring everybody ran outside as fast as they could to </a:t>
            </a:r>
            <a:r>
              <a:rPr lang="en-CA" sz="3600" dirty="0" smtClean="0">
                <a:ea typeface="Calibri"/>
                <a:cs typeface="Times New Roman"/>
              </a:rPr>
              <a:t>play. </a:t>
            </a:r>
            <a:r>
              <a:rPr lang="en-CA" sz="3600" dirty="0">
                <a:ea typeface="Calibri"/>
                <a:cs typeface="Times New Roman"/>
              </a:rPr>
              <a:t>Evan was </a:t>
            </a:r>
            <a:r>
              <a:rPr lang="en-CA" sz="3600" dirty="0" smtClean="0">
                <a:ea typeface="Calibri"/>
                <a:cs typeface="Times New Roman"/>
              </a:rPr>
              <a:t>playing </a:t>
            </a:r>
            <a:r>
              <a:rPr lang="en-CA" sz="3600" dirty="0">
                <a:ea typeface="Calibri"/>
                <a:cs typeface="Times New Roman"/>
              </a:rPr>
              <a:t>tag with his friends</a:t>
            </a:r>
            <a:r>
              <a:rPr lang="en-CA" sz="3600" dirty="0" smtClean="0">
                <a:ea typeface="Calibri"/>
                <a:cs typeface="Times New Roman"/>
              </a:rPr>
              <a:t>. </a:t>
            </a:r>
            <a:r>
              <a:rPr lang="en-CA" sz="2400" dirty="0">
                <a:ea typeface="Calibri"/>
                <a:cs typeface="Times New Roman"/>
              </a:rPr>
              <a:t/>
            </a:r>
            <a:br>
              <a:rPr lang="en-CA" sz="2400" dirty="0">
                <a:ea typeface="Calibri"/>
                <a:cs typeface="Times New Roman"/>
              </a:rPr>
            </a:b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75537"/>
            <a:ext cx="5112568" cy="277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03" y="5991225"/>
            <a:ext cx="18192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41" y="4991100"/>
            <a:ext cx="267999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TCRSB\AppData\Local\Microsoft\Windows\Temporary Internet Files\Content.IE5\J7XGEDL9\Number-7-3881-larg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000" y="692696"/>
            <a:ext cx="360000" cy="5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9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Autofit/>
          </a:bodyPr>
          <a:lstStyle/>
          <a:p>
            <a:r>
              <a:rPr lang="en-CA" sz="3200" dirty="0">
                <a:ea typeface="Calibri"/>
                <a:cs typeface="Times New Roman"/>
              </a:rPr>
              <a:t>At lunch Evan had some leftover </a:t>
            </a:r>
            <a:r>
              <a:rPr lang="en-CA" sz="3200" dirty="0" smtClean="0">
                <a:ea typeface="Calibri"/>
                <a:cs typeface="Times New Roman"/>
              </a:rPr>
              <a:t>chicken, </a:t>
            </a:r>
            <a:r>
              <a:rPr lang="en-CA" sz="3200" dirty="0">
                <a:ea typeface="Calibri"/>
                <a:cs typeface="Times New Roman"/>
              </a:rPr>
              <a:t>it was </a:t>
            </a:r>
            <a:r>
              <a:rPr lang="en-CA" sz="3200" dirty="0" smtClean="0">
                <a:ea typeface="Calibri"/>
                <a:cs typeface="Times New Roman"/>
              </a:rPr>
              <a:t>cold, </a:t>
            </a:r>
            <a:r>
              <a:rPr lang="en-CA" sz="3200" dirty="0">
                <a:ea typeface="Calibri"/>
                <a:cs typeface="Times New Roman"/>
              </a:rPr>
              <a:t>but Evan liked cold chicken the best. Evan ate the chicken so fast he ate the bone.</a:t>
            </a:r>
            <a:endParaRPr lang="en-C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2348880"/>
            <a:ext cx="8218487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TCRSB\AppData\Local\Microsoft\Windows\Temporary Internet Files\Content.IE5\T5S4FSE6\Number-8-3882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000" y="260648"/>
            <a:ext cx="360000" cy="49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3200" dirty="0">
                <a:ea typeface="Calibri"/>
                <a:cs typeface="Times New Roman"/>
              </a:rPr>
              <a:t>After </a:t>
            </a:r>
            <a:r>
              <a:rPr lang="en-CA" sz="3200" dirty="0" smtClean="0">
                <a:ea typeface="Calibri"/>
                <a:cs typeface="Times New Roman"/>
              </a:rPr>
              <a:t>lunch, </a:t>
            </a:r>
            <a:r>
              <a:rPr lang="en-CA" sz="3200" dirty="0">
                <a:ea typeface="Calibri"/>
                <a:cs typeface="Times New Roman"/>
              </a:rPr>
              <a:t>Evan ran right outside and played tag </a:t>
            </a:r>
            <a:r>
              <a:rPr lang="en-CA" sz="3200" dirty="0" smtClean="0">
                <a:ea typeface="Calibri"/>
                <a:cs typeface="Times New Roman"/>
              </a:rPr>
              <a:t>again.</a:t>
            </a:r>
            <a:endParaRPr lang="en-CA" sz="3200" dirty="0"/>
          </a:p>
        </p:txBody>
      </p:sp>
      <p:pic>
        <p:nvPicPr>
          <p:cNvPr id="2050" name="Picture 2" descr="C:\Users\TCRSB\AppData\Local\Microsoft\Windows\Temporary Internet Files\Content.IE5\PAXAWA4V\Number-9-3883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260648"/>
            <a:ext cx="360000" cy="51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3904"/>
            <a:ext cx="5622095" cy="392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9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prstClr val="black"/>
                </a:solidFill>
                <a:ea typeface="Calibri"/>
                <a:cs typeface="Times New Roman"/>
              </a:rPr>
              <a:t>When the bell for home rang, Evan went back on the bus and went home.</a:t>
            </a:r>
            <a:br>
              <a:rPr lang="en-CA" sz="3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CA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1772816"/>
            <a:ext cx="8516937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988"/>
            <a:ext cx="9716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8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About the Author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I was born in </a:t>
            </a:r>
            <a:r>
              <a:rPr lang="en-CA" sz="2400" dirty="0" smtClean="0"/>
              <a:t>Yarmouth, </a:t>
            </a:r>
            <a:r>
              <a:rPr lang="en-CA" sz="2400" dirty="0" smtClean="0"/>
              <a:t>N.S. on October 22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 2002 . My Mom’s name is Lisa Acker and my Dad’s name is Christopher Sperry. My full name Mason Thomas Benjamin Sperry. I live with my mom but some times I will go to my </a:t>
            </a:r>
            <a:r>
              <a:rPr lang="en-CA" sz="2400" dirty="0" smtClean="0"/>
              <a:t>dad’s</a:t>
            </a:r>
            <a:r>
              <a:rPr lang="en-CA" sz="2400" dirty="0" smtClean="0"/>
              <a:t>. When I am home I like to play Xbox </a:t>
            </a:r>
            <a:r>
              <a:rPr lang="en-CA" sz="2400" dirty="0" smtClean="0"/>
              <a:t>360. </a:t>
            </a:r>
            <a:r>
              <a:rPr lang="en-CA" sz="2400" dirty="0"/>
              <a:t>W</a:t>
            </a:r>
            <a:r>
              <a:rPr lang="en-CA" sz="2400" dirty="0" smtClean="0"/>
              <a:t>hen </a:t>
            </a:r>
            <a:r>
              <a:rPr lang="en-CA" sz="2400" dirty="0" smtClean="0"/>
              <a:t>I am at school I like to play outside. My family are important to me , also my cat </a:t>
            </a:r>
            <a:r>
              <a:rPr lang="en-CA" sz="2400" dirty="0" smtClean="0"/>
              <a:t>is. </a:t>
            </a:r>
            <a:r>
              <a:rPr lang="en-CA" sz="2400" dirty="0" smtClean="0"/>
              <a:t>I want to be a police officer . My accomplishments are that I am going to grade 7.                 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21088"/>
            <a:ext cx="4572000" cy="253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Xiander: The book is funny and I think Evan will think it is funny </a:t>
            </a:r>
            <a:r>
              <a:rPr lang="en-CA" dirty="0" smtClean="0"/>
              <a:t>too.</a:t>
            </a:r>
            <a:r>
              <a:rPr lang="en-CA" dirty="0" smtClean="0">
                <a:sym typeface="Wingdings" pitchFamily="2" charset="2"/>
              </a:rPr>
              <a:t>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2 Jesse: I liked it. </a:t>
            </a:r>
            <a:endParaRPr lang="en-CA" dirty="0" smtClean="0"/>
          </a:p>
          <a:p>
            <a:r>
              <a:rPr lang="en-CA" dirty="0" smtClean="0"/>
              <a:t>3 Caleb: I think the book was funny and colourful.</a:t>
            </a:r>
            <a:endParaRPr lang="en-CA" dirty="0" smtClean="0"/>
          </a:p>
          <a:p>
            <a:r>
              <a:rPr lang="en-CA" dirty="0" smtClean="0"/>
              <a:t>4 Gabe: Awesome!</a:t>
            </a:r>
            <a:endParaRPr lang="en-CA" dirty="0" smtClean="0"/>
          </a:p>
          <a:p>
            <a:r>
              <a:rPr lang="en-CA" dirty="0" smtClean="0"/>
              <a:t>5 Peter: Awesome Book!!! </a:t>
            </a:r>
            <a:endParaRPr lang="en-CA" dirty="0"/>
          </a:p>
        </p:txBody>
      </p:sp>
      <p:pic>
        <p:nvPicPr>
          <p:cNvPr id="2050" name="Picture 2" descr="C:\Users\TCRSB\AppData\Local\Microsoft\Windows\Temporary Internet Files\Content.IE5\PAXAWA4V\8673664872_47a761f1b6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50247"/>
            <a:ext cx="2784604" cy="278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4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Typical 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Author: Mason S.</a:t>
            </a:r>
          </a:p>
          <a:p>
            <a:pPr marL="0" indent="0" algn="ctr">
              <a:buNone/>
            </a:pPr>
            <a:r>
              <a:rPr lang="en-CA" dirty="0" smtClean="0"/>
              <a:t>Illustrator: Mason S.</a:t>
            </a:r>
          </a:p>
          <a:p>
            <a:pPr marL="0" indent="0" algn="ctr">
              <a:buNone/>
            </a:pPr>
            <a:r>
              <a:rPr lang="en-CA" dirty="0" smtClean="0"/>
              <a:t>Publisher: </a:t>
            </a:r>
            <a:r>
              <a:rPr lang="en-CA" dirty="0" err="1" smtClean="0"/>
              <a:t>Fus</a:t>
            </a:r>
            <a:r>
              <a:rPr lang="en-CA" dirty="0" smtClean="0"/>
              <a:t>-</a:t>
            </a:r>
            <a:r>
              <a:rPr lang="en-CA" dirty="0" err="1" smtClean="0"/>
              <a:t>Ru</a:t>
            </a:r>
            <a:r>
              <a:rPr lang="en-CA" dirty="0" smtClean="0"/>
              <a:t>-Dah Publishing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Year of </a:t>
            </a:r>
            <a:r>
              <a:rPr lang="en-CA" dirty="0" smtClean="0"/>
              <a:t>Publication: 2015</a:t>
            </a: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  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52736"/>
            <a:ext cx="2771800" cy="172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8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Copyright ©2015 by Mason Sperry</a:t>
            </a:r>
          </a:p>
          <a:p>
            <a:r>
              <a:rPr lang="en-CA" sz="2400" dirty="0" smtClean="0"/>
              <a:t>All rights reserved. This book cannot be reproduced or edited in any way. You may only do so if you get a signed slip from Mason Sperry- himself. </a:t>
            </a:r>
          </a:p>
          <a:p>
            <a:r>
              <a:rPr lang="en-CA" sz="2400" dirty="0" smtClean="0"/>
              <a:t>Printed in Canada</a:t>
            </a:r>
          </a:p>
          <a:p>
            <a:r>
              <a:rPr lang="en-CA" sz="2400" dirty="0" smtClean="0"/>
              <a:t>Printed first in 2015</a:t>
            </a:r>
          </a:p>
          <a:p>
            <a:r>
              <a:rPr lang="en-CA" sz="2400" dirty="0" smtClean="0"/>
              <a:t>Fus-Ru-Dah </a:t>
            </a:r>
            <a:r>
              <a:rPr lang="en-CA" sz="2400" dirty="0" smtClean="0"/>
              <a:t>Publishing </a:t>
            </a:r>
            <a:endParaRPr lang="en-CA" sz="2400" dirty="0" smtClean="0"/>
          </a:p>
          <a:p>
            <a:r>
              <a:rPr lang="en-CA" sz="2400" dirty="0" smtClean="0"/>
              <a:t>99 </a:t>
            </a:r>
            <a:r>
              <a:rPr lang="en-CA" sz="2400" dirty="0" smtClean="0"/>
              <a:t>Long </a:t>
            </a:r>
            <a:r>
              <a:rPr lang="en-CA" sz="2400" dirty="0"/>
              <a:t>S</a:t>
            </a:r>
            <a:r>
              <a:rPr lang="en-CA" sz="2400" dirty="0" smtClean="0"/>
              <a:t>treet</a:t>
            </a:r>
            <a:endParaRPr lang="en-CA" sz="2400" dirty="0" smtClean="0"/>
          </a:p>
          <a:p>
            <a:r>
              <a:rPr lang="en-CA" sz="2400" dirty="0" smtClean="0"/>
              <a:t>Published by Mason S.</a:t>
            </a:r>
          </a:p>
          <a:p>
            <a:r>
              <a:rPr lang="en-CA" sz="2400" dirty="0" smtClean="0"/>
              <a:t>Solitude, Skyrim 15243 </a:t>
            </a:r>
          </a:p>
          <a:p>
            <a:r>
              <a:rPr lang="en-CA" sz="2400" dirty="0"/>
              <a:t>ISBN #  0-352-620-37828-4</a:t>
            </a:r>
          </a:p>
          <a:p>
            <a:r>
              <a:rPr lang="en-CA" sz="2400" dirty="0" smtClean="0"/>
              <a:t>Editor</a:t>
            </a:r>
            <a:r>
              <a:rPr lang="en-CA" sz="2400" dirty="0" smtClean="0"/>
              <a:t>: Amiya Hartley</a:t>
            </a:r>
            <a:endParaRPr lang="en-CA" sz="2400" dirty="0" smtClean="0"/>
          </a:p>
          <a:p>
            <a:r>
              <a:rPr lang="en-CA" sz="2400" u="sng" dirty="0" smtClean="0">
                <a:solidFill>
                  <a:schemeClr val="accent1">
                    <a:lumMod val="50000"/>
                  </a:schemeClr>
                </a:solidFill>
              </a:rPr>
              <a:t>www.masonpublishing  </a:t>
            </a:r>
            <a:endParaRPr lang="en-CA" sz="2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book is dedicated to </a:t>
            </a:r>
            <a:r>
              <a:rPr lang="en-CA" dirty="0" smtClean="0"/>
              <a:t>Evan, </a:t>
            </a:r>
            <a:r>
              <a:rPr lang="en-CA" dirty="0" smtClean="0"/>
              <a:t>the coolest book buddy ever.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44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" y="0"/>
            <a:ext cx="9122537" cy="6858000"/>
          </a:xfrm>
        </p:spPr>
        <p:txBody>
          <a:bodyPr/>
          <a:lstStyle/>
          <a:p>
            <a:r>
              <a:rPr lang="en-CA" dirty="0">
                <a:ea typeface="Calibri"/>
                <a:cs typeface="Times New Roman"/>
              </a:rPr>
              <a:t>One </a:t>
            </a:r>
            <a:r>
              <a:rPr lang="en-CA" dirty="0" smtClean="0">
                <a:ea typeface="Calibri"/>
                <a:cs typeface="Times New Roman"/>
              </a:rPr>
              <a:t>day, </a:t>
            </a:r>
            <a:r>
              <a:rPr lang="en-CA" dirty="0">
                <a:ea typeface="Calibri"/>
                <a:cs typeface="Times New Roman"/>
              </a:rPr>
              <a:t>Evan was at school. The bell was just about to ring. He changed his shoes and waited to be dismissed.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TCRSB\AppData\Local\Microsoft\Windows\Temporary Internet Files\Content.IE5\PAXAWA4V\Number-1-3874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00" y="476672"/>
            <a:ext cx="360000" cy="7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3200" dirty="0">
                <a:ea typeface="Calibri"/>
                <a:cs typeface="Times New Roman"/>
              </a:rPr>
              <a:t>His bus was called, as he arrived at his bus he slowly walked to his seat. When he arrived home he started to watch TV.</a:t>
            </a:r>
            <a:endParaRPr lang="en-CA" sz="18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33464"/>
            <a:ext cx="851913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TCRSB\AppData\Local\Microsoft\Windows\Temporary Internet Files\Content.IE5\3GD6B4ZW\PngMedium-Number-2-3875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166" y="188640"/>
            <a:ext cx="360000" cy="48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0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3200" dirty="0">
                <a:ea typeface="Calibri"/>
                <a:cs typeface="Times New Roman"/>
              </a:rPr>
              <a:t>Evan asked his </a:t>
            </a:r>
            <a:r>
              <a:rPr lang="en-CA" sz="3200" dirty="0" smtClean="0">
                <a:ea typeface="Calibri"/>
                <a:cs typeface="Times New Roman"/>
              </a:rPr>
              <a:t>mom, </a:t>
            </a:r>
            <a:r>
              <a:rPr lang="en-CA" sz="3200" dirty="0">
                <a:ea typeface="Calibri"/>
                <a:cs typeface="Times New Roman"/>
              </a:rPr>
              <a:t>“What are we having for dinner?”</a:t>
            </a:r>
            <a:br>
              <a:rPr lang="en-CA" sz="3200" dirty="0">
                <a:ea typeface="Calibri"/>
                <a:cs typeface="Times New Roman"/>
              </a:rPr>
            </a:br>
            <a:r>
              <a:rPr lang="en-CA" sz="3200" dirty="0" smtClean="0">
                <a:ea typeface="Calibri"/>
                <a:cs typeface="Times New Roman"/>
              </a:rPr>
              <a:t>Evan’s mom </a:t>
            </a:r>
            <a:r>
              <a:rPr lang="en-CA" sz="3200" dirty="0" smtClean="0">
                <a:ea typeface="Calibri"/>
                <a:cs typeface="Times New Roman"/>
              </a:rPr>
              <a:t>said, </a:t>
            </a:r>
            <a:r>
              <a:rPr lang="en-CA" sz="3200" dirty="0">
                <a:ea typeface="Calibri"/>
                <a:cs typeface="Times New Roman"/>
              </a:rPr>
              <a:t>“Chicken and potatoes.”</a:t>
            </a:r>
            <a:br>
              <a:rPr lang="en-CA" sz="3200" dirty="0">
                <a:ea typeface="Calibri"/>
                <a:cs typeface="Times New Roman"/>
              </a:rPr>
            </a:br>
            <a:r>
              <a:rPr lang="en-CA" sz="3200" dirty="0">
                <a:ea typeface="Calibri"/>
                <a:cs typeface="Times New Roman"/>
              </a:rPr>
              <a:t>Evan </a:t>
            </a:r>
            <a:r>
              <a:rPr lang="en-CA" sz="3200" dirty="0" smtClean="0">
                <a:ea typeface="Calibri"/>
                <a:cs typeface="Times New Roman"/>
              </a:rPr>
              <a:t>said, </a:t>
            </a:r>
            <a:r>
              <a:rPr lang="en-CA" sz="3200" dirty="0">
                <a:ea typeface="Calibri"/>
                <a:cs typeface="Times New Roman"/>
              </a:rPr>
              <a:t>“Yay!”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3566"/>
            <a:ext cx="82224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TCRSB\AppData\Local\Microsoft\Windows\Temporary Internet Files\Content.IE5\PAXAWA4V\Number-3-3876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530" y="188640"/>
            <a:ext cx="360000" cy="50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5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944216"/>
          </a:xfrm>
        </p:spPr>
        <p:txBody>
          <a:bodyPr>
            <a:normAutofit/>
          </a:bodyPr>
          <a:lstStyle/>
          <a:p>
            <a:r>
              <a:rPr lang="en-CA" sz="3200" dirty="0">
                <a:ea typeface="Calibri"/>
                <a:cs typeface="Times New Roman"/>
              </a:rPr>
              <a:t>After he finished eating his dinner he went right to bed. The next day Evan went back to school.</a:t>
            </a:r>
            <a:endParaRPr lang="en-CA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1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TCRSB\AppData\Local\Microsoft\Windows\Temporary Internet Files\Content.IE5\T5S4FSE6\large-Number-4-166.6-387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000" y="332656"/>
            <a:ext cx="360000" cy="4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3200" dirty="0" smtClean="0">
                <a:ea typeface="Calibri"/>
                <a:cs typeface="Times New Roman"/>
              </a:rPr>
              <a:t> </a:t>
            </a:r>
            <a:r>
              <a:rPr lang="en-CA" sz="3200" dirty="0">
                <a:ea typeface="Calibri"/>
                <a:cs typeface="Times New Roman"/>
              </a:rPr>
              <a:t>When he entered the school he saw Mason. </a:t>
            </a:r>
            <a:br>
              <a:rPr lang="en-CA" sz="3200" dirty="0">
                <a:ea typeface="Calibri"/>
                <a:cs typeface="Times New Roman"/>
              </a:rPr>
            </a:br>
            <a:r>
              <a:rPr lang="en-CA" sz="3200" dirty="0">
                <a:ea typeface="Calibri"/>
                <a:cs typeface="Times New Roman"/>
              </a:rPr>
              <a:t>M</a:t>
            </a:r>
            <a:r>
              <a:rPr lang="en-CA" sz="3200" dirty="0" smtClean="0">
                <a:ea typeface="Calibri"/>
                <a:cs typeface="Times New Roman"/>
              </a:rPr>
              <a:t>ason </a:t>
            </a:r>
            <a:r>
              <a:rPr lang="en-CA" sz="3200" dirty="0">
                <a:ea typeface="Calibri"/>
                <a:cs typeface="Times New Roman"/>
              </a:rPr>
              <a:t>walked by he </a:t>
            </a:r>
            <a:r>
              <a:rPr lang="en-CA" sz="3200" dirty="0" smtClean="0">
                <a:ea typeface="Calibri"/>
                <a:cs typeface="Times New Roman"/>
              </a:rPr>
              <a:t>said, </a:t>
            </a:r>
            <a:r>
              <a:rPr lang="en-CA" sz="3200" dirty="0">
                <a:ea typeface="Calibri"/>
                <a:cs typeface="Times New Roman"/>
              </a:rPr>
              <a:t>“Hi Evan!”</a:t>
            </a:r>
            <a:br>
              <a:rPr lang="en-CA" sz="3200" dirty="0">
                <a:ea typeface="Calibri"/>
                <a:cs typeface="Times New Roman"/>
              </a:rPr>
            </a:br>
            <a:r>
              <a:rPr lang="en-CA" sz="3200" dirty="0">
                <a:ea typeface="Calibri"/>
                <a:cs typeface="Times New Roman"/>
              </a:rPr>
              <a:t>Evan </a:t>
            </a:r>
            <a:r>
              <a:rPr lang="en-CA" sz="3200" dirty="0" smtClean="0">
                <a:ea typeface="Calibri"/>
                <a:cs typeface="Times New Roman"/>
              </a:rPr>
              <a:t>replied, </a:t>
            </a:r>
            <a:r>
              <a:rPr lang="en-CA" sz="3200" dirty="0">
                <a:ea typeface="Calibri"/>
                <a:cs typeface="Times New Roman"/>
              </a:rPr>
              <a:t>“Hi</a:t>
            </a:r>
            <a:r>
              <a:rPr lang="en-CA" sz="3200" dirty="0" smtClean="0">
                <a:ea typeface="Calibri"/>
                <a:cs typeface="Times New Roman"/>
              </a:rPr>
              <a:t>.” </a:t>
            </a:r>
            <a:r>
              <a:rPr lang="en-CA" sz="3200" dirty="0">
                <a:ea typeface="Calibri"/>
                <a:cs typeface="Times New Roman"/>
              </a:rPr>
              <a:t>H</a:t>
            </a:r>
            <a:r>
              <a:rPr lang="en-CA" sz="3200" dirty="0" smtClean="0">
                <a:ea typeface="Calibri"/>
                <a:cs typeface="Times New Roman"/>
              </a:rPr>
              <a:t>e </a:t>
            </a:r>
            <a:r>
              <a:rPr lang="en-CA" sz="3200" dirty="0">
                <a:ea typeface="Calibri"/>
                <a:cs typeface="Times New Roman"/>
              </a:rPr>
              <a:t>slowly waved to Mason. </a:t>
            </a:r>
            <a:br>
              <a:rPr lang="en-CA" sz="3200" dirty="0">
                <a:ea typeface="Calibri"/>
                <a:cs typeface="Times New Roman"/>
              </a:rPr>
            </a:br>
            <a:endParaRPr lang="en-CA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564227"/>
            <a:ext cx="3333304" cy="208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63500"/>
            <a:ext cx="2800275" cy="249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TCRSB\AppData\Local\Microsoft\Windows\Temporary Internet Files\Content.IE5\3GD6B4ZW\medium-Number-5-166.6-3879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502" y="332656"/>
            <a:ext cx="360000" cy="49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3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490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 Typical Day</vt:lpstr>
      <vt:lpstr>A Typical Day</vt:lpstr>
      <vt:lpstr>Copyright </vt:lpstr>
      <vt:lpstr>PowerPoint Presentation</vt:lpstr>
      <vt:lpstr>PowerPoint Presentation</vt:lpstr>
      <vt:lpstr>His bus was called, as he arrived at his bus he slowly walked to his seat. When he arrived home he started to watch TV.</vt:lpstr>
      <vt:lpstr>Evan asked his mom, “What are we having for dinner?” Evan’s mom said, “Chicken and potatoes.” Evan said, “Yay!”</vt:lpstr>
      <vt:lpstr>After he finished eating his dinner he went right to bed. The next day Evan went back to school.</vt:lpstr>
      <vt:lpstr> When he entered the school he saw Mason.  Mason walked by he said, “Hi Evan!” Evan replied, “Hi.” He slowly waved to Mason.  </vt:lpstr>
      <vt:lpstr>When it was time for snack, Evan pulled out a big chocolate bar from his lunch kit. Evan ate his chocolate bar so fast he ate the wrapper.</vt:lpstr>
      <vt:lpstr> As the bell for recess   began to ring everybody ran outside as fast as they could to play. Evan was playing tag with his friends.  </vt:lpstr>
      <vt:lpstr>At lunch Evan had some leftover chicken, it was cold, but Evan liked cold chicken the best. Evan ate the chicken so fast he ate the bone.</vt:lpstr>
      <vt:lpstr>After lunch, Evan ran right outside and played tag again.</vt:lpstr>
      <vt:lpstr>When the bell for home rang, Evan went back on the bus and went home. </vt:lpstr>
      <vt:lpstr> About the Author  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Typical Day</dc:title>
  <dc:creator>TCRSB</dc:creator>
  <cp:lastModifiedBy>TCRSB</cp:lastModifiedBy>
  <cp:revision>44</cp:revision>
  <cp:lastPrinted>2015-06-19T13:54:16Z</cp:lastPrinted>
  <dcterms:created xsi:type="dcterms:W3CDTF">2015-05-29T16:49:56Z</dcterms:created>
  <dcterms:modified xsi:type="dcterms:W3CDTF">2015-06-19T14:00:13Z</dcterms:modified>
</cp:coreProperties>
</file>