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75" r:id="rId2"/>
    <p:sldId id="476" r:id="rId3"/>
    <p:sldId id="478" r:id="rId4"/>
    <p:sldId id="256" r:id="rId5"/>
    <p:sldId id="280" r:id="rId6"/>
    <p:sldId id="304" r:id="rId7"/>
    <p:sldId id="328" r:id="rId8"/>
    <p:sldId id="352" r:id="rId9"/>
    <p:sldId id="426" r:id="rId10"/>
    <p:sldId id="376" r:id="rId11"/>
    <p:sldId id="401" r:id="rId12"/>
    <p:sldId id="451" r:id="rId13"/>
    <p:sldId id="474" r:id="rId14"/>
    <p:sldId id="4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9" autoAdjust="0"/>
    <p:restoredTop sz="94671" autoAdjust="0"/>
  </p:normalViewPr>
  <p:slideViewPr>
    <p:cSldViewPr>
      <p:cViewPr>
        <p:scale>
          <a:sx n="70" d="100"/>
          <a:sy n="70" d="100"/>
        </p:scale>
        <p:origin x="-5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18053-4EFA-47A0-B129-0A5E8FC71AFB}" type="datetimeFigureOut">
              <a:rPr lang="en-CA" smtClean="0"/>
              <a:t>16/06/2015</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7E9B87-E99A-4DF7-BB71-D784A3DDE8E2}" type="slidenum">
              <a:rPr lang="en-CA" smtClean="0"/>
              <a:t>‹#›</a:t>
            </a:fld>
            <a:endParaRPr lang="en-CA" dirty="0"/>
          </a:p>
        </p:txBody>
      </p:sp>
    </p:spTree>
    <p:extLst>
      <p:ext uri="{BB962C8B-B14F-4D97-AF65-F5344CB8AC3E}">
        <p14:creationId xmlns:p14="http://schemas.microsoft.com/office/powerpoint/2010/main" val="2899232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AZS</a:t>
            </a:r>
            <a:endParaRPr lang="en-CA" dirty="0"/>
          </a:p>
        </p:txBody>
      </p:sp>
      <p:sp>
        <p:nvSpPr>
          <p:cNvPr id="4" name="Slide Number Placeholder 3"/>
          <p:cNvSpPr>
            <a:spLocks noGrp="1"/>
          </p:cNvSpPr>
          <p:nvPr>
            <p:ph type="sldNum" sz="quarter" idx="10"/>
          </p:nvPr>
        </p:nvSpPr>
        <p:spPr/>
        <p:txBody>
          <a:bodyPr/>
          <a:lstStyle/>
          <a:p>
            <a:fld id="{FF7E9B87-E99A-4DF7-BB71-D784A3DDE8E2}" type="slidenum">
              <a:rPr lang="en-CA" smtClean="0"/>
              <a:t>11</a:t>
            </a:fld>
            <a:endParaRPr lang="en-CA" dirty="0"/>
          </a:p>
        </p:txBody>
      </p:sp>
    </p:spTree>
    <p:extLst>
      <p:ext uri="{BB962C8B-B14F-4D97-AF65-F5344CB8AC3E}">
        <p14:creationId xmlns:p14="http://schemas.microsoft.com/office/powerpoint/2010/main" val="243516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231028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73240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132608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168305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134838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124103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303212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39350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389606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296039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132293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C5784-9C8E-4E0D-8662-4225AF46B173}" type="datetimeFigureOut">
              <a:rPr lang="en-CA" smtClean="0"/>
              <a:t>16/06/2015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5052E67-389A-4CCF-96AA-001E71ED34A6}" type="slidenum">
              <a:rPr lang="en-CA" smtClean="0"/>
              <a:t>‹#›</a:t>
            </a:fld>
            <a:endParaRPr lang="en-CA" dirty="0"/>
          </a:p>
        </p:txBody>
      </p:sp>
    </p:spTree>
    <p:extLst>
      <p:ext uri="{BB962C8B-B14F-4D97-AF65-F5344CB8AC3E}">
        <p14:creationId xmlns:p14="http://schemas.microsoft.com/office/powerpoint/2010/main" val="230227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C5784-9C8E-4E0D-8662-4225AF46B173}" type="datetimeFigureOut">
              <a:rPr lang="en-CA" smtClean="0"/>
              <a:t>16/06/2015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52E67-389A-4CCF-96AA-001E71ED34A6}" type="slidenum">
              <a:rPr lang="en-CA" smtClean="0"/>
              <a:t>‹#›</a:t>
            </a:fld>
            <a:endParaRPr lang="en-CA" dirty="0"/>
          </a:p>
        </p:txBody>
      </p:sp>
    </p:spTree>
    <p:extLst>
      <p:ext uri="{BB962C8B-B14F-4D97-AF65-F5344CB8AC3E}">
        <p14:creationId xmlns:p14="http://schemas.microsoft.com/office/powerpoint/2010/main" val="2494742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rainbow%20unicorn"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Allies Kitten </a:t>
            </a:r>
            <a:endParaRPr lang="en-CA" dirty="0"/>
          </a:p>
        </p:txBody>
      </p:sp>
      <p:sp>
        <p:nvSpPr>
          <p:cNvPr id="3" name="Text Placeholder 2"/>
          <p:cNvSpPr>
            <a:spLocks noGrp="1"/>
          </p:cNvSpPr>
          <p:nvPr>
            <p:ph type="body" idx="1"/>
          </p:nvPr>
        </p:nvSpPr>
        <p:spPr>
          <a:xfrm>
            <a:off x="5652120" y="5805264"/>
            <a:ext cx="3312368" cy="360040"/>
          </a:xfrm>
        </p:spPr>
        <p:txBody>
          <a:bodyPr>
            <a:normAutofit fontScale="70000" lnSpcReduction="20000"/>
          </a:bodyPr>
          <a:lstStyle/>
          <a:p>
            <a:pPr marL="0" indent="0">
              <a:buNone/>
            </a:pPr>
            <a:r>
              <a:rPr lang="en-CA" dirty="0" smtClean="0"/>
              <a:t>by: </a:t>
            </a:r>
            <a:r>
              <a:rPr lang="en-CA" dirty="0"/>
              <a:t>S</a:t>
            </a:r>
            <a:r>
              <a:rPr lang="en-CA" dirty="0" smtClean="0"/>
              <a:t>adie VanBuskirk</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268760"/>
            <a:ext cx="8424936" cy="4567320"/>
          </a:xfrm>
          <a:prstGeom prst="rect">
            <a:avLst/>
          </a:prstGeom>
        </p:spPr>
      </p:pic>
    </p:spTree>
    <p:extLst>
      <p:ext uri="{BB962C8B-B14F-4D97-AF65-F5344CB8AC3E}">
        <p14:creationId xmlns:p14="http://schemas.microsoft.com/office/powerpoint/2010/main" val="369132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normAutofit fontScale="90000"/>
          </a:bodyPr>
          <a:lstStyle/>
          <a:p>
            <a:pPr marR="0" rtl="0"/>
            <a:r>
              <a:rPr lang="en-CA" b="0" i="0" u="none" strike="noStrike" baseline="0" dirty="0" smtClean="0">
                <a:latin typeface="Calibri"/>
              </a:rPr>
              <a:t>When princess Allie got back to the castle she open her door and seen Aurora the dog setting by the door. “Aurora where is fluffy?”. “I do not know”.</a:t>
            </a:r>
            <a:endParaRPr lang="en-CA" b="0" i="0" u="none" strike="noStrike" baseline="0" dirty="0" smtClean="0">
              <a:latin typeface="Times New Roman"/>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423051"/>
            <a:ext cx="5615586" cy="3429000"/>
          </a:xfrm>
          <a:prstGeom prst="rect">
            <a:avLst/>
          </a:prstGeom>
        </p:spPr>
      </p:pic>
    </p:spTree>
    <p:extLst>
      <p:ext uri="{BB962C8B-B14F-4D97-AF65-F5344CB8AC3E}">
        <p14:creationId xmlns:p14="http://schemas.microsoft.com/office/powerpoint/2010/main" val="374715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fontScale="90000"/>
          </a:bodyPr>
          <a:lstStyle/>
          <a:p>
            <a:pPr marR="0" rtl="0"/>
            <a:r>
              <a:rPr lang="en-CA" b="0" i="0" u="none" strike="noStrike" baseline="0" dirty="0" smtClean="0">
                <a:latin typeface="Calibri"/>
              </a:rPr>
              <a:t>Than there was a knock on the door it was Sadie. “Allie did you find your dog?” .” yes I did but I can’t find my kitten fluffy”.” I know I will go get Jessica again and we will go and look for my kitten again!”.</a:t>
            </a:r>
            <a:endParaRPr lang="en-CA" b="0" i="0" u="none" strike="noStrike" baseline="0" dirty="0" smtClean="0">
              <a:latin typeface="Times New Roma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3717032"/>
            <a:ext cx="4896544" cy="3614473"/>
          </a:xfrm>
          <a:prstGeom prst="rect">
            <a:avLst/>
          </a:prstGeom>
        </p:spPr>
      </p:pic>
    </p:spTree>
    <p:extLst>
      <p:ext uri="{BB962C8B-B14F-4D97-AF65-F5344CB8AC3E}">
        <p14:creationId xmlns:p14="http://schemas.microsoft.com/office/powerpoint/2010/main" val="73768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normAutofit fontScale="90000"/>
          </a:bodyPr>
          <a:lstStyle/>
          <a:p>
            <a:pPr marR="0" rtl="0"/>
            <a:r>
              <a:rPr lang="en-CA" b="0" i="0" u="none" strike="noStrike" baseline="0" dirty="0" smtClean="0">
                <a:latin typeface="Calibri"/>
              </a:rPr>
              <a:t> Princess Allie and Sadie went into the woods and walked on the path. When they got to Sadie’s house Allie went inside and sat on the couch</a:t>
            </a:r>
            <a:r>
              <a:rPr lang="en-CA" b="0" i="0" u="none" strike="noStrike" baseline="0" dirty="0" smtClean="0">
                <a:latin typeface="Times New Roman"/>
              </a:rPr>
              <a:t>.</a:t>
            </a:r>
            <a:r>
              <a:rPr lang="en-CA" b="0" i="0" u="none" strike="noStrike" baseline="0" dirty="0" smtClean="0">
                <a:latin typeface="Calibri"/>
              </a:rPr>
              <a:t>  and Sadie went into her room and got a box with something in it. Princess Allie open the box and seen something pink she look</a:t>
            </a:r>
            <a:r>
              <a:rPr lang="en-CA" dirty="0" smtClean="0">
                <a:latin typeface="Calibri"/>
              </a:rPr>
              <a:t>ed </a:t>
            </a:r>
            <a:r>
              <a:rPr lang="en-CA" b="0" i="0" u="none" strike="noStrike" baseline="0" dirty="0" smtClean="0">
                <a:latin typeface="Calibri"/>
              </a:rPr>
              <a:t> at it and seen her pink fluffy kitten</a:t>
            </a:r>
            <a:r>
              <a:rPr lang="en-CA" b="0" i="0" u="none" strike="noStrike" dirty="0" smtClean="0">
                <a:latin typeface="Calibri"/>
              </a:rPr>
              <a:t> </a:t>
            </a:r>
            <a:r>
              <a:rPr lang="en-CA" b="0" i="0" u="none" strike="noStrike" baseline="0" dirty="0" smtClean="0">
                <a:latin typeface="Calibri"/>
              </a:rPr>
              <a:t>Fluffy. “Thank you Sadie!”.</a:t>
            </a:r>
            <a:r>
              <a:rPr lang="en-CA" b="0" i="0" u="none" strike="noStrike" dirty="0" smtClean="0">
                <a:latin typeface="Calibri"/>
              </a:rPr>
              <a:t> “</a:t>
            </a:r>
            <a:r>
              <a:rPr lang="en-CA" b="0" i="0" u="none" strike="noStrike" baseline="0" dirty="0" smtClean="0">
                <a:latin typeface="Calibri"/>
              </a:rPr>
              <a:t>Your welcome”. Princess Allie bought the kitten home.</a:t>
            </a:r>
            <a:endParaRPr lang="en-CA" b="0" i="0" u="none" strike="noStrike" baseline="0" dirty="0" smtClean="0">
              <a:latin typeface="Times New Roman"/>
            </a:endParaRPr>
          </a:p>
        </p:txBody>
      </p:sp>
    </p:spTree>
    <p:extLst>
      <p:ext uri="{BB962C8B-B14F-4D97-AF65-F5344CB8AC3E}">
        <p14:creationId xmlns:p14="http://schemas.microsoft.com/office/powerpoint/2010/main" val="1253631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marR="0" rtl="0"/>
            <a:r>
              <a:rPr lang="en-CA" b="0" i="0" u="none" strike="noStrike" baseline="0" dirty="0" smtClean="0">
                <a:latin typeface="Calibri"/>
              </a:rPr>
              <a:t>When princess Allie got home she put the kitten on the floor. Fluffy and Aurora made friends and Allie and Sadie made friends to. </a:t>
            </a:r>
            <a:endParaRPr lang="en-CA" b="0" i="0" u="none" strike="noStrike" baseline="0" dirty="0" smtClean="0">
              <a:latin typeface="Times New Roman"/>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36912"/>
            <a:ext cx="7488832" cy="4382112"/>
          </a:xfrm>
          <a:prstGeom prst="rect">
            <a:avLst/>
          </a:prstGeom>
        </p:spPr>
      </p:pic>
    </p:spTree>
    <p:extLst>
      <p:ext uri="{BB962C8B-B14F-4D97-AF65-F5344CB8AC3E}">
        <p14:creationId xmlns:p14="http://schemas.microsoft.com/office/powerpoint/2010/main" val="955791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a:t>
            </a:r>
            <a:endParaRPr lang="en-CA" dirty="0"/>
          </a:p>
        </p:txBody>
      </p:sp>
      <p:sp>
        <p:nvSpPr>
          <p:cNvPr id="3" name="Text Placeholder 2"/>
          <p:cNvSpPr>
            <a:spLocks noGrp="1"/>
          </p:cNvSpPr>
          <p:nvPr>
            <p:ph type="body" idx="1"/>
          </p:nvPr>
        </p:nvSpPr>
        <p:spPr/>
        <p:txBody>
          <a:bodyPr/>
          <a:lstStyle/>
          <a:p>
            <a:r>
              <a:rPr lang="en-CA" dirty="0" smtClean="0"/>
              <a:t>Jessica-Awesome story!</a:t>
            </a:r>
          </a:p>
          <a:p>
            <a:r>
              <a:rPr lang="en-CA" dirty="0" smtClean="0"/>
              <a:t>Jesse good book !!!!!!!!!!!!!!!!!!!!!!!!!!!!!!!!!!!!!</a:t>
            </a:r>
          </a:p>
          <a:p>
            <a:r>
              <a:rPr lang="en-CA" dirty="0" smtClean="0"/>
              <a:t>J.T-AWESOME book!</a:t>
            </a:r>
          </a:p>
          <a:p>
            <a:r>
              <a:rPr lang="en-CA" dirty="0" smtClean="0"/>
              <a:t>Dylan: it was awesome </a:t>
            </a:r>
          </a:p>
          <a:p>
            <a:r>
              <a:rPr lang="en-CA" dirty="0" smtClean="0"/>
              <a:t>Aurora-</a:t>
            </a:r>
            <a:r>
              <a:rPr lang="en-CA" dirty="0" err="1" smtClean="0"/>
              <a:t>yolo</a:t>
            </a:r>
            <a:r>
              <a:rPr lang="en-CA" dirty="0" smtClean="0"/>
              <a:t> epic book!!!!!!!!!!!!!!!!!!!!!!</a:t>
            </a:r>
            <a:r>
              <a:rPr lang="en-CA" dirty="0" smtClean="0">
                <a:sym typeface="Wingdings" pitchFamily="2" charset="2"/>
              </a:rPr>
              <a:t></a:t>
            </a:r>
            <a:endParaRPr lang="en-CA" dirty="0"/>
          </a:p>
        </p:txBody>
      </p:sp>
    </p:spTree>
    <p:extLst>
      <p:ext uri="{BB962C8B-B14F-4D97-AF65-F5344CB8AC3E}">
        <p14:creationId xmlns:p14="http://schemas.microsoft.com/office/powerpoint/2010/main" val="238414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a:t>
            </a:r>
            <a:endParaRPr lang="en-CA" dirty="0"/>
          </a:p>
        </p:txBody>
      </p:sp>
      <p:sp>
        <p:nvSpPr>
          <p:cNvPr id="3" name="Text Placeholder 2"/>
          <p:cNvSpPr>
            <a:spLocks noGrp="1"/>
          </p:cNvSpPr>
          <p:nvPr>
            <p:ph type="body" idx="1"/>
          </p:nvPr>
        </p:nvSpPr>
        <p:spPr/>
        <p:txBody>
          <a:bodyPr>
            <a:normAutofit lnSpcReduction="10000"/>
          </a:bodyPr>
          <a:lstStyle/>
          <a:p>
            <a:r>
              <a:rPr lang="en-CA" dirty="0" smtClean="0"/>
              <a:t>Copyright © By Sadie VanBuskirk </a:t>
            </a:r>
          </a:p>
          <a:p>
            <a:r>
              <a:rPr lang="en-CA" dirty="0" smtClean="0"/>
              <a:t>All rights reserved Do anything you want with this book </a:t>
            </a:r>
          </a:p>
          <a:p>
            <a:r>
              <a:rPr lang="en-CA" dirty="0" smtClean="0"/>
              <a:t>Printed in nova scotia Canada</a:t>
            </a:r>
          </a:p>
          <a:p>
            <a:r>
              <a:rPr lang="en-CA" dirty="0" smtClean="0"/>
              <a:t>First printing 2015</a:t>
            </a:r>
          </a:p>
          <a:p>
            <a:r>
              <a:rPr lang="en-CA" dirty="0" smtClean="0"/>
              <a:t>Rainbow unicorn 123 Maze St</a:t>
            </a:r>
          </a:p>
          <a:p>
            <a:r>
              <a:rPr lang="en-CA" dirty="0" smtClean="0">
                <a:hlinkClick r:id="rId2" action="ppaction://hlinkfile"/>
              </a:rPr>
              <a:t>Rainbowunicorn.com</a:t>
            </a:r>
            <a:endParaRPr lang="en-CA" dirty="0" smtClean="0"/>
          </a:p>
          <a:p>
            <a:r>
              <a:rPr lang="en-CA" dirty="0" smtClean="0"/>
              <a:t>Editor-Jessica Hemeon  </a:t>
            </a:r>
          </a:p>
        </p:txBody>
      </p:sp>
    </p:spTree>
    <p:extLst>
      <p:ext uri="{BB962C8B-B14F-4D97-AF65-F5344CB8AC3E}">
        <p14:creationId xmlns:p14="http://schemas.microsoft.com/office/powerpoint/2010/main" val="53156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Text Placeholder 2"/>
          <p:cNvSpPr>
            <a:spLocks noGrp="1"/>
          </p:cNvSpPr>
          <p:nvPr>
            <p:ph type="body" idx="1"/>
          </p:nvPr>
        </p:nvSpPr>
        <p:spPr/>
        <p:txBody>
          <a:bodyPr/>
          <a:lstStyle/>
          <a:p>
            <a:pPr marL="0" indent="0">
              <a:buNone/>
            </a:pPr>
            <a:r>
              <a:rPr lang="en-CA" dirty="0" smtClean="0"/>
              <a:t>Dear Allie you are the best book buddy in this world.</a:t>
            </a:r>
            <a:endParaRPr lang="en-CA" dirty="0"/>
          </a:p>
        </p:txBody>
      </p:sp>
    </p:spTree>
    <p:extLst>
      <p:ext uri="{BB962C8B-B14F-4D97-AF65-F5344CB8AC3E}">
        <p14:creationId xmlns:p14="http://schemas.microsoft.com/office/powerpoint/2010/main" val="320090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1143000"/>
          </a:xfrm>
        </p:spPr>
        <p:txBody>
          <a:bodyPr>
            <a:normAutofit fontScale="90000"/>
          </a:bodyPr>
          <a:lstStyle/>
          <a:p>
            <a:pPr marR="0" rtl="0"/>
            <a:r>
              <a:rPr lang="en-CA" b="0" i="0" u="none" strike="noStrike" baseline="0" dirty="0" smtClean="0">
                <a:latin typeface="Calibri"/>
              </a:rPr>
              <a:t>One sunny day a princess named Allie wanted a new pet. So princess Allie went to the pet shop and seen a pink fluffy kitten. “I want that pink fluffy kitten” said</a:t>
            </a:r>
            <a:r>
              <a:rPr lang="en-CA" b="0" i="0" u="none" strike="noStrike" dirty="0" smtClean="0">
                <a:latin typeface="Calibri"/>
              </a:rPr>
              <a:t> </a:t>
            </a:r>
            <a:r>
              <a:rPr lang="en-CA" b="0" i="0" u="none" strike="noStrike" baseline="0" dirty="0" smtClean="0">
                <a:latin typeface="Calibri"/>
              </a:rPr>
              <a:t> princess Allie. So Allie bought the pink fluffy kitten and named it fluffy</a:t>
            </a:r>
            <a:r>
              <a:rPr lang="en-CA" b="0" i="0" u="none" strike="noStrike" baseline="0" dirty="0" smtClean="0">
                <a:latin typeface="Times New Roman"/>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149080"/>
            <a:ext cx="6120680" cy="2724676"/>
          </a:xfrm>
          <a:prstGeom prst="rect">
            <a:avLst/>
          </a:prstGeom>
        </p:spPr>
      </p:pic>
    </p:spTree>
    <p:extLst>
      <p:ext uri="{BB962C8B-B14F-4D97-AF65-F5344CB8AC3E}">
        <p14:creationId xmlns:p14="http://schemas.microsoft.com/office/powerpoint/2010/main" val="367000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1143000"/>
          </a:xfrm>
        </p:spPr>
        <p:txBody>
          <a:bodyPr>
            <a:normAutofit fontScale="90000"/>
          </a:bodyPr>
          <a:lstStyle/>
          <a:p>
            <a:pPr marR="0" rtl="0"/>
            <a:r>
              <a:rPr lang="en-CA" b="0" i="0" u="none" strike="noStrike" baseline="0" dirty="0" smtClean="0">
                <a:latin typeface="Calibri"/>
              </a:rPr>
              <a:t>When Allie the princess came home and remembers about her dog Aurora. Allie ran upstairs but Allie forgot to close the door. The kitten ran down the stairs wolf said</a:t>
            </a:r>
            <a:r>
              <a:rPr lang="en-CA" b="0" i="0" u="none" strike="noStrike" dirty="0" smtClean="0">
                <a:latin typeface="Calibri"/>
              </a:rPr>
              <a:t> </a:t>
            </a:r>
            <a:r>
              <a:rPr lang="en-CA" b="0" i="0" u="none" strike="noStrike" baseline="0" dirty="0" smtClean="0">
                <a:latin typeface="Calibri"/>
              </a:rPr>
              <a:t> Aurora the dog </a:t>
            </a:r>
            <a:r>
              <a:rPr lang="en-CA" dirty="0" smtClean="0">
                <a:latin typeface="Calibri"/>
              </a:rPr>
              <a:t>“</a:t>
            </a:r>
            <a:r>
              <a:rPr lang="en-CA" b="0" i="0" u="none" strike="noStrike" baseline="0" dirty="0" smtClean="0">
                <a:latin typeface="Calibri"/>
              </a:rPr>
              <a:t>meow live me alone.”     </a:t>
            </a:r>
            <a:endParaRPr lang="en-CA" b="0" i="0" u="none" strike="noStrike" baseline="0" dirty="0" smtClean="0">
              <a:latin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26" y="3729053"/>
            <a:ext cx="5472608" cy="3128947"/>
          </a:xfrm>
          <a:prstGeom prst="rect">
            <a:avLst/>
          </a:prstGeom>
        </p:spPr>
      </p:pic>
    </p:spTree>
    <p:extLst>
      <p:ext uri="{BB962C8B-B14F-4D97-AF65-F5344CB8AC3E}">
        <p14:creationId xmlns:p14="http://schemas.microsoft.com/office/powerpoint/2010/main" val="157971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143000"/>
          </a:xfrm>
        </p:spPr>
        <p:txBody>
          <a:bodyPr>
            <a:normAutofit fontScale="90000"/>
          </a:bodyPr>
          <a:lstStyle/>
          <a:p>
            <a:pPr marR="0" rtl="0"/>
            <a:r>
              <a:rPr lang="en-CA" b="0" i="0" u="none" strike="noStrike" baseline="0" dirty="0" smtClean="0">
                <a:latin typeface="Calibri"/>
              </a:rPr>
              <a:t>The cat and dog ran </a:t>
            </a:r>
            <a:r>
              <a:rPr lang="en-CA" b="0" i="0" u="none" strike="noStrike" baseline="0" dirty="0" err="1" smtClean="0">
                <a:latin typeface="Calibri"/>
              </a:rPr>
              <a:t>outside.”Where</a:t>
            </a:r>
            <a:r>
              <a:rPr lang="en-CA" b="0" i="0" u="none" strike="noStrike" baseline="0" dirty="0" smtClean="0">
                <a:latin typeface="Calibri"/>
              </a:rPr>
              <a:t> did they go? I know they went into the woods I will go call Jessica the unicorn”. Allie the princess ran over to Jessica the unicorn.” My pet dog and cat ran into the woods can you help me?”. “Sure” said Jessica.</a:t>
            </a:r>
            <a:endParaRPr lang="en-CA" b="0" i="0" u="none" strike="noStrike" baseline="0" dirty="0" smtClean="0">
              <a:latin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7734" y="4507582"/>
            <a:ext cx="6264696" cy="3601937"/>
          </a:xfrm>
          <a:prstGeom prst="rect">
            <a:avLst/>
          </a:prstGeom>
        </p:spPr>
      </p:pic>
    </p:spTree>
    <p:extLst>
      <p:ext uri="{BB962C8B-B14F-4D97-AF65-F5344CB8AC3E}">
        <p14:creationId xmlns:p14="http://schemas.microsoft.com/office/powerpoint/2010/main" val="1109814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852936"/>
            <a:ext cx="8229600" cy="1143000"/>
          </a:xfrm>
        </p:spPr>
        <p:txBody>
          <a:bodyPr>
            <a:normAutofit fontScale="90000"/>
          </a:bodyPr>
          <a:lstStyle/>
          <a:p>
            <a:pPr marR="0" rtl="0"/>
            <a:r>
              <a:rPr lang="en-CA" b="0" i="0" u="none" strike="noStrike" baseline="0" dirty="0" smtClean="0">
                <a:latin typeface="Calibri"/>
              </a:rPr>
              <a:t>Princess Allie and unicorn Jessica flew around the wood to find fluffy and Aurora. “I see a house can we go and see it”. “Sure” said</a:t>
            </a:r>
            <a:r>
              <a:rPr lang="en-CA" b="0" i="0" u="none" strike="noStrike" dirty="0" smtClean="0">
                <a:latin typeface="Calibri"/>
              </a:rPr>
              <a:t> </a:t>
            </a:r>
            <a:r>
              <a:rPr lang="en-CA" b="0" i="0" u="none" strike="noStrike" baseline="0" dirty="0" smtClean="0">
                <a:latin typeface="Calibri"/>
              </a:rPr>
              <a:t> Jessica they flew dawn to see how was in the house. Princess Allie knocked on the door. A girl came out of the house “hello my name is Sadie and you are?”. “I’m princess Allie and have you seen a kitten and a dog ran by here?”. “Yes they went that way” she said pointing to the right.</a:t>
            </a:r>
          </a:p>
        </p:txBody>
      </p:sp>
    </p:spTree>
    <p:extLst>
      <p:ext uri="{BB962C8B-B14F-4D97-AF65-F5344CB8AC3E}">
        <p14:creationId xmlns:p14="http://schemas.microsoft.com/office/powerpoint/2010/main" val="1459475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rmAutofit fontScale="90000"/>
          </a:bodyPr>
          <a:lstStyle/>
          <a:p>
            <a:pPr marR="0" rtl="0"/>
            <a:r>
              <a:rPr lang="en-CA" b="0" i="0" u="none" strike="noStrike" baseline="0" dirty="0" smtClean="0">
                <a:latin typeface="Calibri"/>
              </a:rPr>
              <a:t>Princess Allie and unicorn Jessica flew of again they went to the ice cream shop. princess Allie knocked on the door and Sadie came to the door . “Sadie you work here? "said</a:t>
            </a:r>
            <a:r>
              <a:rPr lang="en-CA" b="0" i="0" u="none" strike="noStrike" dirty="0" smtClean="0">
                <a:latin typeface="Calibri"/>
              </a:rPr>
              <a:t> </a:t>
            </a:r>
            <a:r>
              <a:rPr lang="en-CA" b="0" i="0" u="none" strike="noStrike" baseline="0" dirty="0" smtClean="0">
                <a:latin typeface="Calibri"/>
              </a:rPr>
              <a:t> Allie the princess yes I seen a dog run back to the castle said</a:t>
            </a:r>
            <a:r>
              <a:rPr lang="en-CA" b="0" i="0" u="none" strike="noStrike" dirty="0" smtClean="0">
                <a:latin typeface="Calibri"/>
              </a:rPr>
              <a:t> </a:t>
            </a:r>
            <a:r>
              <a:rPr lang="en-CA" b="0" i="0" u="none" strike="noStrike" baseline="0" dirty="0" smtClean="0">
                <a:latin typeface="Calibri"/>
              </a:rPr>
              <a:t>Sadie.  </a:t>
            </a:r>
            <a:endParaRPr lang="en-CA" b="0" i="0" u="none" strike="noStrike" baseline="0" dirty="0" smtClean="0">
              <a:latin typeface="Times New Roman"/>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4086011" y="4653136"/>
            <a:ext cx="161526" cy="4571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53136"/>
            <a:ext cx="4464495" cy="2520280"/>
          </a:xfrm>
          <a:prstGeom prst="rect">
            <a:avLst/>
          </a:prstGeom>
        </p:spPr>
      </p:pic>
    </p:spTree>
    <p:extLst>
      <p:ext uri="{BB962C8B-B14F-4D97-AF65-F5344CB8AC3E}">
        <p14:creationId xmlns:p14="http://schemas.microsoft.com/office/powerpoint/2010/main" val="3667642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1143000"/>
          </a:xfrm>
        </p:spPr>
        <p:txBody>
          <a:bodyPr>
            <a:normAutofit fontScale="90000"/>
          </a:bodyPr>
          <a:lstStyle/>
          <a:p>
            <a:pPr marR="0" rtl="0"/>
            <a:r>
              <a:rPr lang="en-CA" b="0" i="0" u="none" strike="noStrike" baseline="0" dirty="0" smtClean="0">
                <a:latin typeface="Calibri"/>
              </a:rPr>
              <a:t>“Wait said</a:t>
            </a:r>
            <a:r>
              <a:rPr lang="en-CA" b="0" i="0" u="none" strike="noStrike" dirty="0" smtClean="0">
                <a:latin typeface="Calibri"/>
              </a:rPr>
              <a:t> </a:t>
            </a:r>
            <a:r>
              <a:rPr lang="en-CA" b="0" i="0" u="none" strike="noStrike" baseline="0" dirty="0" smtClean="0">
                <a:latin typeface="Calibri"/>
              </a:rPr>
              <a:t>Sadie. If your looking for your kitten come with me”. “Ok I will go get Jessica”. </a:t>
            </a:r>
            <a:r>
              <a:rPr lang="en-CA" dirty="0" smtClean="0">
                <a:latin typeface="Calibri"/>
              </a:rPr>
              <a:t>“</a:t>
            </a:r>
            <a:r>
              <a:rPr lang="en-CA" b="0" i="0" u="none" strike="noStrike" baseline="0" dirty="0" smtClean="0">
                <a:latin typeface="Calibri"/>
              </a:rPr>
              <a:t>Can’t we walk?” said Sadie. “Why?”. “Because Jessica can only have one person on her back” said Allie . “You are right ok we can walk” said Sadie.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000" y="3791144"/>
            <a:ext cx="5181160" cy="3066856"/>
          </a:xfrm>
          <a:prstGeom prst="rect">
            <a:avLst/>
          </a:prstGeom>
        </p:spPr>
      </p:pic>
    </p:spTree>
    <p:extLst>
      <p:ext uri="{BB962C8B-B14F-4D97-AF65-F5344CB8AC3E}">
        <p14:creationId xmlns:p14="http://schemas.microsoft.com/office/powerpoint/2010/main" val="3030459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627</Words>
  <Application>Microsoft Office PowerPoint</Application>
  <PresentationFormat>On-screen Show (4:3)</PresentationFormat>
  <Paragraphs>29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Allies Kitten </vt:lpstr>
      <vt:lpstr>Copyright</vt:lpstr>
      <vt:lpstr>PowerPoint Presentation</vt:lpstr>
      <vt:lpstr>One sunny day a princess named Allie wanted a new pet. So princess Allie went to the pet shop and seen a pink fluffy kitten. “I want that pink fluffy kitten” said  princess Allie. So Allie bought the pink fluffy kitten and named it fluffy.</vt:lpstr>
      <vt:lpstr>When Allie the princess came home and remembers about her dog Aurora. Allie ran upstairs but Allie forgot to close the door. The kitten ran down the stairs wolf said  Aurora the dog “meow live me alone.”     </vt:lpstr>
      <vt:lpstr>The cat and dog ran outside.”Where did they go? I know they went into the woods I will go call Jessica the unicorn”. Allie the princess ran over to Jessica the unicorn.” My pet dog and cat ran into the woods can you help me?”. “Sure” said Jessica.</vt:lpstr>
      <vt:lpstr>Princess Allie and unicorn Jessica flew around the wood to find fluffy and Aurora. “I see a house can we go and see it”. “Sure” said  Jessica they flew dawn to see how was in the house. Princess Allie knocked on the door. A girl came out of the house “hello my name is Sadie and you are?”. “I’m princess Allie and have you seen a kitten and a dog ran by here?”. “Yes they went that way” she said pointing to the right.</vt:lpstr>
      <vt:lpstr>Princess Allie and unicorn Jessica flew of again they went to the ice cream shop. princess Allie knocked on the door and Sadie came to the door . “Sadie you work here? "said  Allie the princess yes I seen a dog run back to the castle said Sadie.  </vt:lpstr>
      <vt:lpstr>“Wait said Sadie. If your looking for your kitten come with me”. “Ok I will go get Jessica”. “Can’t we walk?” said Sadie. “Why?”. “Because Jessica can only have one person on her back” said Allie . “You are right ok we can walk” said Sadie. </vt:lpstr>
      <vt:lpstr>When princess Allie got back to the castle she open her door and seen Aurora the dog setting by the door. “Aurora where is fluffy?”. “I do not know”.</vt:lpstr>
      <vt:lpstr>Than there was a knock on the door it was Sadie. “Allie did you find your dog?” .” yes I did but I can’t find my kitten fluffy”.” I know I will go get Jessica again and we will go and look for my kitten again!”.</vt:lpstr>
      <vt:lpstr> Princess Allie and Sadie went into the woods and walked on the path. When they got to Sadie’s house Allie went inside and sat on the couch.  and Sadie went into her room and got a box with something in it. Princess Allie open the box and seen something pink she looked  at it and seen her pink fluffy kitten Fluffy. “Thank you Sadie!”. “Your welcome”. Princess Allie bought the kitten home.</vt:lpstr>
      <vt:lpstr>When princess Allie got home she put the kitten on the floor. Fluffy and Aurora made friends and Allie and Sadie made friends to. </vt:lpstr>
      <vt:lpstr>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sunny day a princess named Allie wanted a new pet. So princess Allie went to the pet shop and seen a pink fluffy kitten. I want that pink fluffy kitten side princess Allie. So Allie bought the pink fluffy kitten and named it fluffy.</dc:title>
  <dc:creator>TCRSB</dc:creator>
  <cp:lastModifiedBy>TCRSB</cp:lastModifiedBy>
  <cp:revision>27</cp:revision>
  <cp:lastPrinted>2015-06-16T17:12:47Z</cp:lastPrinted>
  <dcterms:created xsi:type="dcterms:W3CDTF">2015-05-26T16:54:22Z</dcterms:created>
  <dcterms:modified xsi:type="dcterms:W3CDTF">2015-06-16T17:40:42Z</dcterms:modified>
</cp:coreProperties>
</file>