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2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60" d="100"/>
          <a:sy n="60" d="100"/>
        </p:scale>
        <p:origin x="-78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C9B86-F900-423F-861F-D15D308E1F6E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04639-8EBF-44AB-8ECB-770D93992CC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497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04639-8EBF-44AB-8ECB-770D93992CC2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899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412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508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342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748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130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130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622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62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267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338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661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24B1-FC03-4999-88A1-1A73FAAE38A2}" type="datetimeFigureOut">
              <a:rPr lang="en-CA" smtClean="0"/>
              <a:t>11/06/2015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5FC8A-B0C3-4296-BAC2-A0CC0D77A4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108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cdsbstaff.ednet.ns.ca/scroache/" TargetMode="External"/><Relationship Id="rId2" Type="http://schemas.openxmlformats.org/officeDocument/2006/relationships/hyperlink" Target="http://www.madisongoulden.c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347" y="2132856"/>
            <a:ext cx="7772400" cy="2592288"/>
          </a:xfrm>
        </p:spPr>
        <p:txBody>
          <a:bodyPr/>
          <a:lstStyle/>
          <a:p>
            <a:r>
              <a:rPr lang="en-CA" dirty="0" smtClean="0">
                <a:latin typeface="Batang" pitchFamily="18" charset="-127"/>
                <a:ea typeface="Batang" pitchFamily="18" charset="-127"/>
                <a:cs typeface="Andalus" pitchFamily="18" charset="-78"/>
              </a:rPr>
              <a:t>Bob and Emily </a:t>
            </a:r>
            <a:endParaRPr lang="en-CA" dirty="0">
              <a:latin typeface="Batang" pitchFamily="18" charset="-127"/>
              <a:ea typeface="Batang" pitchFamily="18" charset="-127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4797152"/>
            <a:ext cx="5896744" cy="1608584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latin typeface="Batang" pitchFamily="18" charset="-127"/>
                <a:ea typeface="Batang" pitchFamily="18" charset="-127"/>
              </a:rPr>
              <a:t>Written and Illustrated by Madison </a:t>
            </a:r>
            <a:r>
              <a:rPr lang="en-CA" dirty="0" err="1" smtClean="0">
                <a:latin typeface="Batang" pitchFamily="18" charset="-127"/>
                <a:ea typeface="Batang" pitchFamily="18" charset="-127"/>
              </a:rPr>
              <a:t>Goulden</a:t>
            </a:r>
            <a:r>
              <a:rPr lang="en-CA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CA" dirty="0" smtClean="0">
                <a:latin typeface="Batang" pitchFamily="18" charset="-127"/>
                <a:ea typeface="Batang" pitchFamily="18" charset="-127"/>
              </a:rPr>
              <a:t>Published by </a:t>
            </a:r>
            <a:r>
              <a:rPr lang="en-CA" dirty="0" err="1">
                <a:latin typeface="Batang" pitchFamily="18" charset="-127"/>
                <a:ea typeface="Batang" pitchFamily="18" charset="-127"/>
              </a:rPr>
              <a:t>G</a:t>
            </a:r>
            <a:r>
              <a:rPr lang="en-CA" dirty="0" err="1" smtClean="0">
                <a:latin typeface="Batang" pitchFamily="18" charset="-127"/>
                <a:ea typeface="Batang" pitchFamily="18" charset="-127"/>
              </a:rPr>
              <a:t>oulden</a:t>
            </a:r>
            <a:r>
              <a:rPr lang="en-CA" dirty="0" smtClean="0">
                <a:latin typeface="Batang" pitchFamily="18" charset="-127"/>
                <a:ea typeface="Batang" pitchFamily="18" charset="-127"/>
              </a:rPr>
              <a:t> Papers</a:t>
            </a:r>
          </a:p>
          <a:p>
            <a:endParaRPr lang="en-CA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70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600" u="sng" dirty="0" smtClean="0">
                <a:latin typeface="BatangChe" pitchFamily="49" charset="-127"/>
                <a:ea typeface="BatangChe" pitchFamily="49" charset="-127"/>
              </a:rPr>
              <a:t>Reviews</a:t>
            </a:r>
            <a:r>
              <a:rPr lang="en-CA" dirty="0" smtClean="0">
                <a:latin typeface="BatangChe" pitchFamily="49" charset="-127"/>
                <a:ea typeface="BatangChe" pitchFamily="49" charset="-127"/>
              </a:rPr>
              <a:t> </a:t>
            </a:r>
            <a:endParaRPr lang="en-CA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u="sng" dirty="0" smtClean="0">
                <a:ea typeface="BatangChe" pitchFamily="49" charset="-127"/>
              </a:rPr>
              <a:t>Bella- Good book!</a:t>
            </a:r>
          </a:p>
          <a:p>
            <a:pPr marL="0" indent="0">
              <a:buNone/>
            </a:pPr>
            <a:endParaRPr lang="en-CA" dirty="0" smtClean="0">
              <a:ea typeface="BatangChe" pitchFamily="49" charset="-127"/>
            </a:endParaRPr>
          </a:p>
          <a:p>
            <a:pPr marL="0" indent="0">
              <a:buNone/>
            </a:pPr>
            <a:r>
              <a:rPr lang="en-CA" u="sng" dirty="0" smtClean="0">
                <a:ea typeface="BatangChe" pitchFamily="49" charset="-127"/>
              </a:rPr>
              <a:t>Jasmine- Nice book. I think she will like it.</a:t>
            </a:r>
          </a:p>
          <a:p>
            <a:pPr marL="0" indent="0">
              <a:buNone/>
            </a:pPr>
            <a:endParaRPr lang="en-CA" u="sng" dirty="0">
              <a:ea typeface="BatangChe" pitchFamily="49" charset="-127"/>
            </a:endParaRPr>
          </a:p>
          <a:p>
            <a:pPr marL="0" indent="0">
              <a:buNone/>
            </a:pPr>
            <a:r>
              <a:rPr lang="en-CA" u="sng" dirty="0" smtClean="0">
                <a:ea typeface="BatangChe" pitchFamily="49" charset="-127"/>
              </a:rPr>
              <a:t>Desirae-Awesome!</a:t>
            </a:r>
            <a:r>
              <a:rPr lang="en-CA" u="sng" dirty="0" smtClean="0">
                <a:ea typeface="BatangChe" pitchFamily="49" charset="-127"/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en-CA" dirty="0">
              <a:ea typeface="BatangChe" pitchFamily="49" charset="-127"/>
              <a:sym typeface="Wingdings" pitchFamily="2" charset="2"/>
            </a:endParaRPr>
          </a:p>
          <a:p>
            <a:pPr marL="0" indent="0">
              <a:buNone/>
            </a:pPr>
            <a:r>
              <a:rPr lang="en-CA" u="sng" dirty="0" err="1" smtClean="0">
                <a:ea typeface="BatangChe" pitchFamily="49" charset="-127"/>
                <a:sym typeface="Wingdings" pitchFamily="2" charset="2"/>
              </a:rPr>
              <a:t>Kennedie</a:t>
            </a:r>
            <a:r>
              <a:rPr lang="en-CA" u="sng" dirty="0" smtClean="0">
                <a:ea typeface="BatangChe" pitchFamily="49" charset="-127"/>
                <a:sym typeface="Wingdings" pitchFamily="2" charset="2"/>
              </a:rPr>
              <a:t>-  Kind of scary.</a:t>
            </a:r>
          </a:p>
          <a:p>
            <a:pPr marL="0" indent="0">
              <a:buNone/>
            </a:pPr>
            <a:endParaRPr lang="en-CA" u="sng" dirty="0">
              <a:ea typeface="BatangChe" pitchFamily="49" charset="-127"/>
              <a:sym typeface="Wingdings" pitchFamily="2" charset="2"/>
            </a:endParaRPr>
          </a:p>
          <a:p>
            <a:pPr marL="0" indent="0">
              <a:buNone/>
            </a:pPr>
            <a:r>
              <a:rPr lang="en-CA" u="sng" dirty="0" smtClean="0">
                <a:ea typeface="BatangChe" pitchFamily="49" charset="-127"/>
                <a:sym typeface="Wingdings" pitchFamily="2" charset="2"/>
              </a:rPr>
              <a:t>Christina- It’s good.</a:t>
            </a:r>
            <a:endParaRPr lang="en-CA" u="sng" dirty="0">
              <a:ea typeface="BatangChe" pitchFamily="49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916337"/>
            <a:ext cx="3910075" cy="212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b="1" u="sng" dirty="0">
                <a:latin typeface="BatangChe" pitchFamily="49" charset="-127"/>
                <a:ea typeface="BatangChe" pitchFamily="49" charset="-127"/>
              </a:rPr>
              <a:t>A</a:t>
            </a:r>
            <a:r>
              <a:rPr lang="en-CA" sz="6600" b="1" u="sng" dirty="0" smtClean="0">
                <a:latin typeface="BatangChe" pitchFamily="49" charset="-127"/>
                <a:ea typeface="BatangChe" pitchFamily="49" charset="-127"/>
              </a:rPr>
              <a:t>utobiography</a:t>
            </a:r>
            <a:endParaRPr lang="en-CA" sz="6600" b="1" u="sng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latin typeface="BatangChe" pitchFamily="49" charset="-127"/>
                <a:ea typeface="BatangChe" pitchFamily="49" charset="-127"/>
              </a:rPr>
              <a:t>Hi, my name is Madison Goulden. I am 12 years old, my birthday is January 10</a:t>
            </a:r>
            <a:r>
              <a:rPr lang="en-CA" baseline="30000" dirty="0" smtClean="0">
                <a:latin typeface="BatangChe" pitchFamily="49" charset="-127"/>
                <a:ea typeface="BatangChe" pitchFamily="49" charset="-127"/>
              </a:rPr>
              <a:t>th</a:t>
            </a:r>
            <a:r>
              <a:rPr lang="en-CA" dirty="0" smtClean="0">
                <a:latin typeface="BatangChe" pitchFamily="49" charset="-127"/>
                <a:ea typeface="BatangChe" pitchFamily="49" charset="-127"/>
              </a:rPr>
              <a:t> 2003. I was born in Bridgewater hospital. I have one brother, his name is </a:t>
            </a:r>
            <a:r>
              <a:rPr lang="en-CA" dirty="0" err="1" smtClean="0">
                <a:latin typeface="BatangChe" pitchFamily="49" charset="-127"/>
                <a:ea typeface="BatangChe" pitchFamily="49" charset="-127"/>
              </a:rPr>
              <a:t>Calen</a:t>
            </a:r>
            <a:r>
              <a:rPr lang="en-CA" dirty="0" smtClean="0">
                <a:latin typeface="BatangChe" pitchFamily="49" charset="-127"/>
                <a:ea typeface="BatangChe" pitchFamily="49" charset="-127"/>
              </a:rPr>
              <a:t>, he is 15. I have a dog named Piper, she is a pure bread chocolate lab. At home I like to drive my dirt bike and play with my dog. At school my favourite subjects are art and gym.</a:t>
            </a:r>
            <a:endParaRPr lang="en-CA" dirty="0"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79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8800" dirty="0" smtClean="0"/>
              <a:t>Bob and Emily </a:t>
            </a:r>
          </a:p>
          <a:p>
            <a:pPr marL="0" indent="0" algn="ctr">
              <a:buNone/>
            </a:pPr>
            <a:endParaRPr lang="en-CA" sz="8800" dirty="0"/>
          </a:p>
          <a:p>
            <a:pPr marL="0" indent="0" algn="ctr">
              <a:buNone/>
            </a:pPr>
            <a:r>
              <a:rPr lang="en-CA" sz="1600" dirty="0" smtClean="0"/>
              <a:t>By Madison </a:t>
            </a:r>
          </a:p>
          <a:p>
            <a:pPr marL="0" indent="0" algn="ctr">
              <a:buNone/>
            </a:pPr>
            <a:endParaRPr lang="en-CA" sz="1600" dirty="0"/>
          </a:p>
          <a:p>
            <a:pPr marL="0" indent="0" algn="ctr">
              <a:buNone/>
            </a:pPr>
            <a:endParaRPr lang="en-CA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79" y="4509013"/>
            <a:ext cx="4041775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689256"/>
            <a:ext cx="3248151" cy="176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ym typeface="Wingdings" pitchFamily="2" charset="2"/>
              </a:rPr>
              <a:t>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-171400"/>
            <a:ext cx="8229600" cy="3734111"/>
          </a:xfrm>
        </p:spPr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>
                <a:latin typeface="Batang" pitchFamily="18" charset="-127"/>
                <a:ea typeface="Batang" pitchFamily="18" charset="-127"/>
              </a:rPr>
              <a:t>To Emily.</a:t>
            </a:r>
          </a:p>
          <a:p>
            <a:pPr marL="0" indent="0" algn="ctr">
              <a:buNone/>
            </a:pPr>
            <a:r>
              <a:rPr lang="en-CA" dirty="0" smtClean="0">
                <a:latin typeface="Batang" pitchFamily="18" charset="-127"/>
                <a:ea typeface="Batang" pitchFamily="18" charset="-127"/>
              </a:rPr>
              <a:t> You are the best book buddy ever! </a:t>
            </a:r>
          </a:p>
          <a:p>
            <a:pPr marL="0" indent="0" algn="ctr">
              <a:buNone/>
            </a:pPr>
            <a:r>
              <a:rPr lang="en-CA" dirty="0" smtClean="0">
                <a:latin typeface="Batang" pitchFamily="18" charset="-127"/>
                <a:ea typeface="Batang" pitchFamily="18" charset="-127"/>
              </a:rPr>
              <a:t>You have nice eyes.</a:t>
            </a:r>
            <a:r>
              <a:rPr lang="en-CA" dirty="0" smtClean="0">
                <a:latin typeface="Batang" pitchFamily="18" charset="-127"/>
                <a:ea typeface="Batang" pitchFamily="18" charset="-127"/>
                <a:sym typeface="Wingdings" pitchFamily="2" charset="2"/>
              </a:rPr>
              <a:t></a:t>
            </a:r>
            <a:endParaRPr lang="en-CA" dirty="0" smtClean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buNone/>
            </a:pPr>
            <a:r>
              <a:rPr lang="en-CA" dirty="0" smtClean="0">
                <a:latin typeface="Batang" pitchFamily="18" charset="-127"/>
                <a:ea typeface="Batang" pitchFamily="18" charset="-127"/>
              </a:rPr>
              <a:t>From Madison </a:t>
            </a:r>
            <a:endParaRPr lang="en-CA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81794"/>
            <a:ext cx="4063281" cy="2226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4041775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5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</a:t>
            </a:r>
            <a:r>
              <a:rPr lang="en-CA" sz="4800" dirty="0"/>
              <a:t>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38" y="1268760"/>
            <a:ext cx="910946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600" dirty="0"/>
              <a:t>Copyright © </a:t>
            </a:r>
            <a:r>
              <a:rPr lang="en-CA" sz="1600" dirty="0" smtClean="0"/>
              <a:t>2015 by Madison Goulden 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All rights reserved. No part of this publication may be reproduced, distributed, or transmitted in any </a:t>
            </a:r>
            <a:r>
              <a:rPr lang="en-CA" sz="1600" dirty="0" smtClean="0"/>
              <a:t>form or </a:t>
            </a:r>
            <a:r>
              <a:rPr lang="en-CA" sz="1600" dirty="0"/>
              <a:t>by any means, including photocopying, recording, or other electronic or mechanical methods, without</a:t>
            </a:r>
          </a:p>
          <a:p>
            <a:pPr marL="0" indent="0">
              <a:buNone/>
            </a:pPr>
            <a:r>
              <a:rPr lang="en-CA" sz="1600" dirty="0"/>
              <a:t>  the prior written permission of the publisher, except in the case of brief quotations embodied in critical</a:t>
            </a:r>
          </a:p>
          <a:p>
            <a:pPr marL="0" indent="0">
              <a:buNone/>
            </a:pPr>
            <a:r>
              <a:rPr lang="en-CA" sz="1600" dirty="0"/>
              <a:t>  reviews and certain other </a:t>
            </a:r>
            <a:r>
              <a:rPr lang="en-CA" sz="1600" dirty="0" smtClean="0"/>
              <a:t>non-commercial </a:t>
            </a:r>
            <a:r>
              <a:rPr lang="en-CA" sz="1600" dirty="0"/>
              <a:t>uses permitted by copyright law. For permission requests, write</a:t>
            </a:r>
          </a:p>
          <a:p>
            <a:pPr marL="0" indent="0">
              <a:buNone/>
            </a:pPr>
            <a:r>
              <a:rPr lang="en-CA" sz="1600" dirty="0"/>
              <a:t>  to the publisher, addressed “Attention: Permissions Coordinator,” at the address below.  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 smtClean="0"/>
              <a:t>RAINBOW LOBTER </a:t>
            </a:r>
          </a:p>
          <a:p>
            <a:pPr marL="0" indent="0">
              <a:buNone/>
            </a:pPr>
            <a:r>
              <a:rPr lang="en-CA" sz="1600" dirty="0" smtClean="0"/>
              <a:t>1911 Cuba Avenue</a:t>
            </a:r>
          </a:p>
          <a:p>
            <a:pPr marL="0" indent="0">
              <a:buNone/>
            </a:pPr>
            <a:r>
              <a:rPr lang="en-CA" sz="1600" dirty="0" smtClean="0"/>
              <a:t>First printing in 2015</a:t>
            </a:r>
            <a:endParaRPr lang="en-CA" sz="1600" dirty="0"/>
          </a:p>
          <a:p>
            <a:pPr marL="0" indent="0">
              <a:buNone/>
            </a:pPr>
            <a:r>
              <a:rPr lang="en-CA" sz="1600" dirty="0">
                <a:hlinkClick r:id="rId2"/>
              </a:rPr>
              <a:t> </a:t>
            </a:r>
            <a:r>
              <a:rPr lang="en-CA" sz="1600" dirty="0" smtClean="0">
                <a:hlinkClick r:id="rId2"/>
              </a:rPr>
              <a:t>www.madisongoulden.ca</a:t>
            </a:r>
            <a:endParaRPr lang="en-CA" sz="1600" dirty="0" smtClean="0"/>
          </a:p>
          <a:p>
            <a:pPr marL="0" indent="0">
              <a:buNone/>
            </a:pPr>
            <a:r>
              <a:rPr lang="en-CA" sz="1600" dirty="0" smtClean="0"/>
              <a:t>Shelburne </a:t>
            </a:r>
            <a:r>
              <a:rPr lang="en-CA" sz="1600" dirty="0"/>
              <a:t>N</a:t>
            </a:r>
            <a:r>
              <a:rPr lang="en-CA" sz="1600" dirty="0" smtClean="0"/>
              <a:t>ova Scotia 256752</a:t>
            </a:r>
          </a:p>
          <a:p>
            <a:pPr marL="0" indent="0">
              <a:buNone/>
            </a:pPr>
            <a:endParaRPr lang="en-CA" sz="1600" dirty="0" smtClean="0"/>
          </a:p>
          <a:p>
            <a:pPr marL="0" indent="0">
              <a:buNone/>
            </a:pPr>
            <a:r>
              <a:rPr lang="en-CA" sz="1600" dirty="0" smtClean="0"/>
              <a:t>ISBN- 0-203-608-12233-0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 smtClean="0"/>
              <a:t>Edited by </a:t>
            </a:r>
            <a:r>
              <a:rPr lang="en-CA" sz="1600" dirty="0"/>
              <a:t>B</a:t>
            </a:r>
            <a:r>
              <a:rPr lang="en-CA" sz="1600" dirty="0" smtClean="0"/>
              <a:t>ella Hagel  and </a:t>
            </a:r>
            <a:r>
              <a:rPr lang="en-CA" sz="1600" dirty="0" err="1" smtClean="0"/>
              <a:t>Makaila</a:t>
            </a:r>
            <a:r>
              <a:rPr lang="en-CA" sz="1600" dirty="0" smtClean="0"/>
              <a:t> Chapman </a:t>
            </a:r>
          </a:p>
          <a:p>
            <a:pPr marL="0" indent="0">
              <a:buNone/>
            </a:pPr>
            <a:r>
              <a:rPr lang="en-CA" sz="1600" dirty="0" smtClean="0"/>
              <a:t> colour copy can </a:t>
            </a:r>
            <a:r>
              <a:rPr lang="en-CA" sz="1600" dirty="0"/>
              <a:t>be found at </a:t>
            </a:r>
            <a:r>
              <a:rPr lang="en-CA" sz="1600" dirty="0" smtClean="0"/>
              <a:t>-                     </a:t>
            </a:r>
          </a:p>
          <a:p>
            <a:pPr marL="0" indent="0">
              <a:buNone/>
            </a:pPr>
            <a:r>
              <a:rPr lang="en-CA" sz="1600" dirty="0" smtClean="0">
                <a:hlinkClick r:id="rId3"/>
              </a:rPr>
              <a:t>http</a:t>
            </a:r>
            <a:r>
              <a:rPr lang="en-CA" sz="1600" dirty="0">
                <a:hlinkClick r:id="rId3"/>
              </a:rPr>
              <a:t>://tcdsbstaff.ednet.ns.ca/scroache/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5075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085184"/>
            <a:ext cx="8147248" cy="5369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C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0688"/>
            <a:ext cx="5064200" cy="58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808" y="4921041"/>
            <a:ext cx="5670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/>
              <a:t>“ Hi, my name is Bob</a:t>
            </a:r>
            <a:r>
              <a:rPr lang="en-CA" sz="3200" dirty="0" smtClean="0"/>
              <a:t>!</a:t>
            </a:r>
          </a:p>
          <a:p>
            <a:r>
              <a:rPr lang="en-CA" sz="3200" dirty="0" smtClean="0"/>
              <a:t> </a:t>
            </a:r>
            <a:r>
              <a:rPr lang="en-CA" sz="3200" dirty="0"/>
              <a:t>I </a:t>
            </a:r>
            <a:r>
              <a:rPr lang="en-CA" sz="3200" dirty="0" smtClean="0"/>
              <a:t>can’t  </a:t>
            </a:r>
            <a:r>
              <a:rPr lang="en-CA" sz="3200" dirty="0"/>
              <a:t>find my dog Emily.</a:t>
            </a:r>
          </a:p>
          <a:p>
            <a:r>
              <a:rPr lang="en-CA" sz="3200" dirty="0"/>
              <a:t>Can you help me find her?”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14184" y="6332872"/>
            <a:ext cx="62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97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795178"/>
            <a:ext cx="7992888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2800" dirty="0" smtClean="0"/>
              <a:t>Bob checks the barn</a:t>
            </a:r>
          </a:p>
          <a:p>
            <a:pPr marL="0" indent="0" algn="ctr">
              <a:buNone/>
            </a:pPr>
            <a:r>
              <a:rPr lang="en-CA" sz="2800" dirty="0" smtClean="0"/>
              <a:t>“Do you see Emily?”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772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67936" y="647886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24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5392865"/>
            <a:ext cx="6923112" cy="864095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CA" sz="12800" dirty="0" smtClean="0"/>
          </a:p>
          <a:p>
            <a:pPr marL="0" indent="0" algn="ctr">
              <a:buNone/>
            </a:pPr>
            <a:r>
              <a:rPr lang="en-CA" sz="12800" dirty="0" smtClean="0"/>
              <a:t>Bob checks the backyard.</a:t>
            </a:r>
          </a:p>
          <a:p>
            <a:pPr marL="0" indent="0" algn="ctr">
              <a:buNone/>
            </a:pPr>
            <a:r>
              <a:rPr lang="en-CA" sz="12800" dirty="0" smtClean="0"/>
              <a:t>“Do you see Emily?”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3928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639944" y="64386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46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817021"/>
            <a:ext cx="8003232" cy="10409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dirty="0"/>
              <a:t>Bob looks in the dog pen.</a:t>
            </a:r>
          </a:p>
          <a:p>
            <a:pPr marL="0" indent="0" algn="ctr">
              <a:buNone/>
            </a:pPr>
            <a:r>
              <a:rPr lang="en-CA" dirty="0" smtClean="0"/>
              <a:t>“Do </a:t>
            </a:r>
            <a:r>
              <a:rPr lang="en-CA" dirty="0"/>
              <a:t>you see Emily</a:t>
            </a:r>
            <a:r>
              <a:rPr lang="en-CA" dirty="0" smtClean="0"/>
              <a:t>?”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33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41947" y="6362202"/>
            <a:ext cx="17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1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308238"/>
            <a:ext cx="8291264" cy="15450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dirty="0"/>
              <a:t>Bob walks over and says to </a:t>
            </a:r>
            <a:r>
              <a:rPr lang="en-CA" dirty="0" smtClean="0"/>
              <a:t>Emily.</a:t>
            </a:r>
          </a:p>
          <a:p>
            <a:pPr marL="0" indent="0" algn="ctr">
              <a:buNone/>
            </a:pPr>
            <a:r>
              <a:rPr lang="en-CA" dirty="0" smtClean="0"/>
              <a:t> </a:t>
            </a:r>
            <a:r>
              <a:rPr lang="en-CA" dirty="0"/>
              <a:t>“I forgot I </a:t>
            </a:r>
            <a:r>
              <a:rPr lang="en-CA" dirty="0" smtClean="0"/>
              <a:t>left </a:t>
            </a:r>
            <a:r>
              <a:rPr lang="en-CA" dirty="0"/>
              <a:t>you in your dog </a:t>
            </a:r>
            <a:r>
              <a:rPr lang="en-CA" dirty="0" smtClean="0"/>
              <a:t>pen, </a:t>
            </a:r>
            <a:r>
              <a:rPr lang="en-CA" dirty="0"/>
              <a:t>hahaha”</a:t>
            </a:r>
          </a:p>
          <a:p>
            <a:pPr marL="0" indent="0" algn="ctr">
              <a:buNone/>
            </a:pPr>
            <a:r>
              <a:rPr lang="en-CA" dirty="0"/>
              <a:t>Then bob unlocks the pen and lets Emily out.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CA" dirty="0"/>
          </a:p>
          <a:p>
            <a:pPr algn="ctr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32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20472" y="64886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53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381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Bob and Emily </vt:lpstr>
      <vt:lpstr>PowerPoint Presentation</vt:lpstr>
      <vt:lpstr></vt:lpstr>
      <vt:lpstr>Copyright 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Reviews </vt:lpstr>
      <vt:lpstr>Autobiography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 and Emily</dc:title>
  <dc:creator>TCRSB</dc:creator>
  <cp:lastModifiedBy>TCRSB</cp:lastModifiedBy>
  <cp:revision>27</cp:revision>
  <dcterms:created xsi:type="dcterms:W3CDTF">2015-05-14T15:09:56Z</dcterms:created>
  <dcterms:modified xsi:type="dcterms:W3CDTF">2015-06-11T17:29:07Z</dcterms:modified>
</cp:coreProperties>
</file>