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71" r:id="rId4"/>
    <p:sldId id="272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74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628B8-AF37-4886-B673-0C25E6FBEEC1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DF0D5-793B-42A2-8C01-2384EAAE58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55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F0D5-793B-42A2-8C01-2384EAAE586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92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22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17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6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4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3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03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951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35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24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78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77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446F-90A2-4B5F-8D47-FC32403567FE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854C-BBFF-47A5-8A03-734E35E84A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2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ikepizza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86619" y="21558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Ethan Gets a Pet</a:t>
            </a:r>
            <a:endParaRPr lang="en-CA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616530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By Gabriel</a:t>
            </a:r>
            <a:endParaRPr lang="en-CA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8777544" cy="538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808688"/>
            <a:ext cx="5111750" cy="27818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3008313" cy="5505475"/>
          </a:xfrm>
        </p:spPr>
        <p:txBody>
          <a:bodyPr/>
          <a:lstStyle/>
          <a:p>
            <a:r>
              <a:rPr lang="en-CA" dirty="0"/>
              <a:t>On the way home Ethan played with the hamster. He was very happy.</a:t>
            </a:r>
          </a:p>
          <a:p>
            <a:r>
              <a:rPr lang="en-CA" dirty="0"/>
              <a:t>  Than Gabriel </a:t>
            </a:r>
            <a:r>
              <a:rPr lang="en-CA" dirty="0" smtClean="0"/>
              <a:t>said, </a:t>
            </a:r>
            <a:r>
              <a:rPr lang="en-CA" dirty="0"/>
              <a:t>“Ethan we need to give it a </a:t>
            </a:r>
            <a:r>
              <a:rPr lang="en-CA" dirty="0" smtClean="0"/>
              <a:t>name.”</a:t>
            </a:r>
            <a:endParaRPr lang="en-CA" dirty="0"/>
          </a:p>
          <a:p>
            <a:r>
              <a:rPr lang="en-CA" dirty="0"/>
              <a:t> “How about Mr. </a:t>
            </a:r>
            <a:r>
              <a:rPr lang="en-CA" dirty="0" smtClean="0"/>
              <a:t>Flurry?” </a:t>
            </a:r>
            <a:r>
              <a:rPr lang="en-CA" dirty="0"/>
              <a:t>said </a:t>
            </a:r>
            <a:r>
              <a:rPr lang="en-CA" dirty="0" smtClean="0"/>
              <a:t>Ethan.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9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/>
          <a:lstStyle/>
          <a:p>
            <a:r>
              <a:rPr lang="en-CA" dirty="0" smtClean="0"/>
              <a:t>He would play with him before school and after school.</a:t>
            </a:r>
            <a:endParaRPr lang="en-CA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3" r="13123"/>
          <a:stretch>
            <a:fillRect/>
          </a:stretch>
        </p:blipFill>
        <p:spPr>
          <a:xfrm>
            <a:off x="3575050" y="548680"/>
            <a:ext cx="5111750" cy="5544615"/>
          </a:xfrm>
        </p:spPr>
      </p:pic>
    </p:spTree>
    <p:extLst>
      <p:ext uri="{BB962C8B-B14F-4D97-AF65-F5344CB8AC3E}">
        <p14:creationId xmlns:p14="http://schemas.microsoft.com/office/powerpoint/2010/main" val="3435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Ethan loved Mr. Fluffy.  </a:t>
            </a:r>
            <a:endParaRPr lang="en-CA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784976" cy="5976663"/>
          </a:xfrm>
        </p:spPr>
      </p:pic>
    </p:spTree>
    <p:extLst>
      <p:ext uri="{BB962C8B-B14F-4D97-AF65-F5344CB8AC3E}">
        <p14:creationId xmlns:p14="http://schemas.microsoft.com/office/powerpoint/2010/main" val="21772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They lived happily ever after. 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600200"/>
            <a:ext cx="4032447" cy="45259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4" y="1628801"/>
            <a:ext cx="489654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49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Autobiography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My name is Gabriel. I was born in Bridgewater, N.S. I’m 12 years </a:t>
            </a:r>
            <a:r>
              <a:rPr lang="en-CA" dirty="0" smtClean="0"/>
              <a:t>old, </a:t>
            </a:r>
            <a:r>
              <a:rPr lang="en-CA" dirty="0" smtClean="0"/>
              <a:t>and I was born on March </a:t>
            </a:r>
            <a:r>
              <a:rPr lang="en-CA" dirty="0" smtClean="0"/>
              <a:t>17, 2003. </a:t>
            </a:r>
            <a:r>
              <a:rPr lang="en-CA" dirty="0" smtClean="0"/>
              <a:t>I like to play soccer, basketball, </a:t>
            </a:r>
            <a:r>
              <a:rPr lang="en-CA" dirty="0"/>
              <a:t>h</a:t>
            </a:r>
            <a:r>
              <a:rPr lang="en-CA" dirty="0" smtClean="0"/>
              <a:t>ockey and playing Clash of Clans with my friends like Peter and Aurora.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69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76300"/>
            <a:ext cx="2451109" cy="2393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0"/>
            <a:ext cx="2685008" cy="24697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52578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Makaila= I thought the book was cool there where lots of cool pictures!</a:t>
            </a:r>
          </a:p>
          <a:p>
            <a:r>
              <a:rPr lang="en-CA" dirty="0" smtClean="0"/>
              <a:t>Alicia= Cool book! You’re book buddy will love it!</a:t>
            </a:r>
          </a:p>
          <a:p>
            <a:r>
              <a:rPr lang="en-CA" dirty="0" smtClean="0"/>
              <a:t>Peter- My Friend’s book is the best book ever!!!!!!!!!!!!!!!!!!!!!!!!!!!!!!</a:t>
            </a:r>
          </a:p>
          <a:p>
            <a:r>
              <a:rPr lang="en-CA" dirty="0" smtClean="0"/>
              <a:t>Aurora=Very cool. I liked the photos and the name of the hamster.</a:t>
            </a:r>
          </a:p>
          <a:p>
            <a:r>
              <a:rPr lang="en-CA" dirty="0" smtClean="0"/>
              <a:t>Caleb- The book was very colourful and I liked the </a:t>
            </a:r>
            <a:r>
              <a:rPr lang="en-CA" smtClean="0"/>
              <a:t>hamster’s </a:t>
            </a:r>
            <a:r>
              <a:rPr lang="en-CA" smtClean="0"/>
              <a:t>name. </a:t>
            </a:r>
            <a:r>
              <a:rPr lang="en-CA" dirty="0" smtClean="0"/>
              <a:t>“Very </a:t>
            </a:r>
            <a:r>
              <a:rPr lang="en-CA" dirty="0" smtClean="0"/>
              <a:t>good.”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58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5" y="1628800"/>
            <a:ext cx="8142858" cy="4536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Ethan </a:t>
            </a:r>
            <a:r>
              <a:rPr lang="en-CA" dirty="0"/>
              <a:t>G</a:t>
            </a:r>
            <a:r>
              <a:rPr lang="en-CA" dirty="0" smtClean="0"/>
              <a:t>ets a Pet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Illustrated and written by Gabriel.</a:t>
            </a:r>
          </a:p>
          <a:p>
            <a:r>
              <a:rPr lang="en-CA" dirty="0" smtClean="0"/>
              <a:t>Published by Gabe Makes Awesome things.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40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page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©2015 Gabriel Bower</a:t>
            </a:r>
          </a:p>
          <a:p>
            <a:pPr marL="0" indent="0">
              <a:buNone/>
            </a:pPr>
            <a:r>
              <a:rPr lang="en-CA" dirty="0" smtClean="0"/>
              <a:t>ISBN code 0-203-603-12345-7</a:t>
            </a:r>
          </a:p>
          <a:p>
            <a:pPr marL="0" indent="0">
              <a:buNone/>
            </a:pPr>
            <a:r>
              <a:rPr lang="en-CA" dirty="0" smtClean="0"/>
              <a:t>This </a:t>
            </a:r>
            <a:r>
              <a:rPr lang="en-CA" dirty="0" smtClean="0"/>
              <a:t>book can be printed but it can’t have any damage on it or be sold.</a:t>
            </a:r>
          </a:p>
          <a:p>
            <a:pPr marL="0" indent="0">
              <a:buNone/>
            </a:pPr>
            <a:r>
              <a:rPr lang="en-CA" dirty="0" smtClean="0"/>
              <a:t>Printed in Canada</a:t>
            </a:r>
          </a:p>
          <a:p>
            <a:pPr marL="0" indent="0">
              <a:buNone/>
            </a:pPr>
            <a:r>
              <a:rPr lang="en-CA" dirty="0" smtClean="0"/>
              <a:t>Gabe </a:t>
            </a:r>
            <a:r>
              <a:rPr lang="en-CA" dirty="0"/>
              <a:t>M</a:t>
            </a:r>
            <a:r>
              <a:rPr lang="en-CA" dirty="0" smtClean="0"/>
              <a:t>akes </a:t>
            </a:r>
            <a:r>
              <a:rPr lang="en-CA" dirty="0"/>
              <a:t>A</a:t>
            </a:r>
            <a:r>
              <a:rPr lang="en-CA" dirty="0" smtClean="0"/>
              <a:t>wesome </a:t>
            </a:r>
            <a:r>
              <a:rPr lang="en-CA" dirty="0"/>
              <a:t>T</a:t>
            </a:r>
            <a:r>
              <a:rPr lang="en-CA" dirty="0" smtClean="0"/>
              <a:t>hings</a:t>
            </a:r>
          </a:p>
          <a:p>
            <a:pPr marL="0" indent="0">
              <a:buNone/>
            </a:pPr>
            <a:r>
              <a:rPr lang="en-CA" dirty="0" smtClean="0"/>
              <a:t>5678  </a:t>
            </a:r>
            <a:r>
              <a:rPr lang="en-CA" dirty="0"/>
              <a:t>B</a:t>
            </a:r>
            <a:r>
              <a:rPr lang="en-CA" dirty="0" smtClean="0"/>
              <a:t>east </a:t>
            </a:r>
            <a:r>
              <a:rPr lang="en-CA" dirty="0"/>
              <a:t>R</a:t>
            </a:r>
            <a:r>
              <a:rPr lang="en-CA" dirty="0" smtClean="0"/>
              <a:t>oad, Roseway Russia</a:t>
            </a:r>
          </a:p>
          <a:p>
            <a:pPr marL="0" indent="0">
              <a:buNone/>
            </a:pPr>
            <a:r>
              <a:rPr lang="en-CA" dirty="0" smtClean="0"/>
              <a:t>Editor Peter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www.ILikepizza.ca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You can find a colour copy at the </a:t>
            </a:r>
            <a:r>
              <a:rPr lang="en-CA" dirty="0"/>
              <a:t>H</a:t>
            </a:r>
            <a:r>
              <a:rPr lang="en-CA" dirty="0" smtClean="0"/>
              <a:t>illcrest Academy website</a:t>
            </a:r>
            <a:r>
              <a:rPr lang="en-CA" dirty="0"/>
              <a:t>. http://tcdsbstaff.ednet.ns.ca/scroache/homework_for_mr.htm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74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goes to the best book buddy in the world, Ethan.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58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One day there was a little boy named Ethan. His big brother Gabriel was bringing him to the shelter. </a:t>
            </a:r>
            <a:endParaRPr lang="en-CA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 rot="10800000" flipH="1" flipV="1">
            <a:off x="1691680" y="5589240"/>
            <a:ext cx="5158287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7" r="12737"/>
          <a:stretch>
            <a:fillRect/>
          </a:stretch>
        </p:blipFill>
        <p:spPr>
          <a:xfrm>
            <a:off x="1691679" y="612775"/>
            <a:ext cx="5587009" cy="4114800"/>
          </a:xfrm>
        </p:spPr>
      </p:pic>
    </p:spTree>
    <p:extLst>
      <p:ext uri="{BB962C8B-B14F-4D97-AF65-F5344CB8AC3E}">
        <p14:creationId xmlns:p14="http://schemas.microsoft.com/office/powerpoint/2010/main" val="32804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332657"/>
            <a:ext cx="2602632" cy="1008112"/>
          </a:xfrm>
        </p:spPr>
        <p:txBody>
          <a:bodyPr/>
          <a:lstStyle/>
          <a:p>
            <a:r>
              <a:rPr lang="en-CA" dirty="0" smtClean="0"/>
              <a:t>He was very excited because  he was getting a pet hamster . He never had a hamster before.   </a:t>
            </a:r>
            <a:endParaRPr lang="en-CA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404664"/>
            <a:ext cx="5111750" cy="5760640"/>
          </a:xfrm>
        </p:spPr>
      </p:pic>
    </p:spTree>
    <p:extLst>
      <p:ext uri="{BB962C8B-B14F-4D97-AF65-F5344CB8AC3E}">
        <p14:creationId xmlns:p14="http://schemas.microsoft.com/office/powerpoint/2010/main" val="40406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1" y="332656"/>
            <a:ext cx="1450504" cy="579350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 </a:t>
            </a:r>
            <a:r>
              <a:rPr lang="en-CA" dirty="0"/>
              <a:t>“</a:t>
            </a:r>
            <a:r>
              <a:rPr lang="en-CA" sz="2000" dirty="0"/>
              <a:t>How much </a:t>
            </a:r>
            <a:r>
              <a:rPr lang="en-CA" sz="2000" dirty="0" smtClean="0"/>
              <a:t>longer?” </a:t>
            </a:r>
            <a:r>
              <a:rPr lang="en-CA" sz="2000" dirty="0"/>
              <a:t>said Ethan.</a:t>
            </a:r>
          </a:p>
          <a:p>
            <a:r>
              <a:rPr lang="en-CA" sz="2000" dirty="0"/>
              <a:t>  “5 more </a:t>
            </a:r>
            <a:r>
              <a:rPr lang="en-CA" sz="2000" dirty="0" smtClean="0"/>
              <a:t>minutes,” </a:t>
            </a:r>
            <a:r>
              <a:rPr lang="en-CA" sz="2000" dirty="0"/>
              <a:t>said Gabriel.  </a:t>
            </a:r>
          </a:p>
          <a:p>
            <a:r>
              <a:rPr lang="en-CA" sz="2000" dirty="0"/>
              <a:t>  They got there. Gabriel </a:t>
            </a:r>
            <a:r>
              <a:rPr lang="en-CA" sz="2000" dirty="0" smtClean="0"/>
              <a:t>said. “Be good, ok, Ethan</a:t>
            </a:r>
            <a:r>
              <a:rPr lang="en-CA" sz="2000" dirty="0"/>
              <a:t>” said </a:t>
            </a:r>
            <a:r>
              <a:rPr lang="en-CA" sz="2000" dirty="0" smtClean="0"/>
              <a:t>Gabriel.</a:t>
            </a:r>
            <a:endParaRPr lang="en-CA" sz="2000" dirty="0"/>
          </a:p>
          <a:p>
            <a:r>
              <a:rPr lang="en-CA" sz="2000" dirty="0"/>
              <a:t>    So Gabriel had to sign in. So they looked around.</a:t>
            </a:r>
          </a:p>
          <a:p>
            <a:endParaRPr lang="en-CA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8640"/>
            <a:ext cx="7128792" cy="6480720"/>
          </a:xfrm>
        </p:spPr>
      </p:pic>
    </p:spTree>
    <p:extLst>
      <p:ext uri="{BB962C8B-B14F-4D97-AF65-F5344CB8AC3E}">
        <p14:creationId xmlns:p14="http://schemas.microsoft.com/office/powerpoint/2010/main" val="14087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41168"/>
            <a:ext cx="5486400" cy="1231032"/>
          </a:xfrm>
        </p:spPr>
        <p:txBody>
          <a:bodyPr>
            <a:normAutofit lnSpcReduction="10000"/>
          </a:bodyPr>
          <a:lstStyle/>
          <a:p>
            <a:r>
              <a:rPr lang="en-CA" dirty="0"/>
              <a:t>“</a:t>
            </a:r>
            <a:r>
              <a:rPr lang="en-CA" dirty="0" smtClean="0"/>
              <a:t>They are </a:t>
            </a:r>
            <a:r>
              <a:rPr lang="en-CA" dirty="0"/>
              <a:t>so </a:t>
            </a:r>
            <a:r>
              <a:rPr lang="en-CA" dirty="0" smtClean="0"/>
              <a:t>cute,” </a:t>
            </a:r>
            <a:r>
              <a:rPr lang="en-CA" dirty="0"/>
              <a:t>said Ethan. </a:t>
            </a:r>
          </a:p>
          <a:p>
            <a:r>
              <a:rPr lang="en-CA" dirty="0"/>
              <a:t>  “What one do you </a:t>
            </a:r>
            <a:r>
              <a:rPr lang="en-CA" dirty="0" smtClean="0"/>
              <a:t>want?” </a:t>
            </a:r>
            <a:r>
              <a:rPr lang="en-CA" dirty="0"/>
              <a:t>said Gabriel he pointed to a little orange hamster.</a:t>
            </a:r>
          </a:p>
          <a:p>
            <a:r>
              <a:rPr lang="en-CA" dirty="0"/>
              <a:t> “Can we get </a:t>
            </a:r>
            <a:r>
              <a:rPr lang="en-CA" dirty="0" smtClean="0"/>
              <a:t>him?” </a:t>
            </a:r>
            <a:r>
              <a:rPr lang="en-CA" dirty="0"/>
              <a:t>said Ethan.</a:t>
            </a:r>
          </a:p>
          <a:p>
            <a:r>
              <a:rPr lang="en-CA" dirty="0"/>
              <a:t> “</a:t>
            </a:r>
            <a:r>
              <a:rPr lang="en-CA" dirty="0" smtClean="0"/>
              <a:t>Yes,” </a:t>
            </a:r>
            <a:r>
              <a:rPr lang="en-CA" dirty="0"/>
              <a:t>said Gabriel. Ethan jumped for </a:t>
            </a:r>
            <a:r>
              <a:rPr lang="en-CA" dirty="0" smtClean="0"/>
              <a:t>joy. </a:t>
            </a:r>
            <a:endParaRPr lang="en-CA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3" r="131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82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4"/>
            <a:ext cx="5486400" cy="1008112"/>
          </a:xfrm>
        </p:spPr>
        <p:txBody>
          <a:bodyPr/>
          <a:lstStyle/>
          <a:p>
            <a:r>
              <a:rPr lang="en-CA" dirty="0"/>
              <a:t> “I love </a:t>
            </a:r>
            <a:r>
              <a:rPr lang="en-CA" dirty="0" smtClean="0"/>
              <a:t>it,” </a:t>
            </a:r>
            <a:r>
              <a:rPr lang="en-CA" dirty="0"/>
              <a:t>said </a:t>
            </a:r>
            <a:r>
              <a:rPr lang="en-CA" dirty="0" smtClean="0"/>
              <a:t>Gabriel.</a:t>
            </a:r>
            <a:endParaRPr lang="en-CA" dirty="0"/>
          </a:p>
          <a:p>
            <a:r>
              <a:rPr lang="en-CA" dirty="0"/>
              <a:t> </a:t>
            </a:r>
            <a:r>
              <a:rPr lang="en-CA" dirty="0" smtClean="0"/>
              <a:t>Ethan played with him for hours. Gabriel loved seeing Ethan so happy.</a:t>
            </a:r>
            <a:endParaRPr lang="en-CA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3" r="13123"/>
          <a:stretch>
            <a:fillRect/>
          </a:stretch>
        </p:blipFill>
        <p:spPr>
          <a:xfrm>
            <a:off x="1979712" y="620688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7676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443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Ethan Gets a Pet</vt:lpstr>
      <vt:lpstr>Copyright page</vt:lpstr>
      <vt:lpstr>Dedication</vt:lpstr>
      <vt:lpstr>One day there was a little boy named Ethan. His big brother Gabriel was bringing him to the shelter.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Ethan loved Mr. Fluffy.  </vt:lpstr>
      <vt:lpstr>They lived happily ever after. </vt:lpstr>
      <vt:lpstr>Autobiography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Ethan gets a pet</dc:title>
  <dc:creator>TCRSB</dc:creator>
  <cp:lastModifiedBy>TCRSB</cp:lastModifiedBy>
  <cp:revision>40</cp:revision>
  <cp:lastPrinted>2015-06-01T15:02:09Z</cp:lastPrinted>
  <dcterms:created xsi:type="dcterms:W3CDTF">2015-05-12T14:47:43Z</dcterms:created>
  <dcterms:modified xsi:type="dcterms:W3CDTF">2015-06-11T17:12:41Z</dcterms:modified>
</cp:coreProperties>
</file>