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3" r:id="rId4"/>
    <p:sldId id="262" r:id="rId5"/>
    <p:sldId id="257" r:id="rId6"/>
    <p:sldId id="258" r:id="rId7"/>
    <p:sldId id="268" r:id="rId8"/>
    <p:sldId id="259" r:id="rId9"/>
    <p:sldId id="270" r:id="rId10"/>
    <p:sldId id="260" r:id="rId11"/>
    <p:sldId id="267" r:id="rId12"/>
    <p:sldId id="269" r:id="rId13"/>
    <p:sldId id="261" r:id="rId14"/>
    <p:sldId id="264" r:id="rId15"/>
    <p:sldId id="26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47" autoAdjust="0"/>
    <p:restoredTop sz="94660"/>
  </p:normalViewPr>
  <p:slideViewPr>
    <p:cSldViewPr>
      <p:cViewPr varScale="1">
        <p:scale>
          <a:sx n="74" d="100"/>
          <a:sy n="74" d="100"/>
        </p:scale>
        <p:origin x="-44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CB8F15E5-9750-4CDC-AE8F-E8A006BEAF90}" type="datetimeFigureOut">
              <a:rPr lang="en-CA" smtClean="0"/>
              <a:t>19/06/2015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CEE2691-12BB-4B42-8F0A-96A86A533C67}" type="slidenum">
              <a:rPr lang="en-CA" smtClean="0"/>
              <a:t>‹#›</a:t>
            </a:fld>
            <a:endParaRPr lang="en-CA"/>
          </a:p>
        </p:txBody>
      </p:sp>
    </p:spTree>
    <p:extLst>
      <p:ext uri="{BB962C8B-B14F-4D97-AF65-F5344CB8AC3E}">
        <p14:creationId xmlns:p14="http://schemas.microsoft.com/office/powerpoint/2010/main" val="486747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B8F15E5-9750-4CDC-AE8F-E8A006BEAF90}" type="datetimeFigureOut">
              <a:rPr lang="en-CA" smtClean="0"/>
              <a:t>19/06/2015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CEE2691-12BB-4B42-8F0A-96A86A533C67}" type="slidenum">
              <a:rPr lang="en-CA" smtClean="0"/>
              <a:t>‹#›</a:t>
            </a:fld>
            <a:endParaRPr lang="en-CA"/>
          </a:p>
        </p:txBody>
      </p:sp>
    </p:spTree>
    <p:extLst>
      <p:ext uri="{BB962C8B-B14F-4D97-AF65-F5344CB8AC3E}">
        <p14:creationId xmlns:p14="http://schemas.microsoft.com/office/powerpoint/2010/main" val="2595712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B8F15E5-9750-4CDC-AE8F-E8A006BEAF90}" type="datetimeFigureOut">
              <a:rPr lang="en-CA" smtClean="0"/>
              <a:t>19/06/2015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CEE2691-12BB-4B42-8F0A-96A86A533C67}" type="slidenum">
              <a:rPr lang="en-CA" smtClean="0"/>
              <a:t>‹#›</a:t>
            </a:fld>
            <a:endParaRPr lang="en-CA"/>
          </a:p>
        </p:txBody>
      </p:sp>
    </p:spTree>
    <p:extLst>
      <p:ext uri="{BB962C8B-B14F-4D97-AF65-F5344CB8AC3E}">
        <p14:creationId xmlns:p14="http://schemas.microsoft.com/office/powerpoint/2010/main" val="1578459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B8F15E5-9750-4CDC-AE8F-E8A006BEAF90}" type="datetimeFigureOut">
              <a:rPr lang="en-CA" smtClean="0"/>
              <a:t>19/06/2015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CEE2691-12BB-4B42-8F0A-96A86A533C67}" type="slidenum">
              <a:rPr lang="en-CA" smtClean="0"/>
              <a:t>‹#›</a:t>
            </a:fld>
            <a:endParaRPr lang="en-CA"/>
          </a:p>
        </p:txBody>
      </p:sp>
    </p:spTree>
    <p:extLst>
      <p:ext uri="{BB962C8B-B14F-4D97-AF65-F5344CB8AC3E}">
        <p14:creationId xmlns:p14="http://schemas.microsoft.com/office/powerpoint/2010/main" val="2728810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8F15E5-9750-4CDC-AE8F-E8A006BEAF90}" type="datetimeFigureOut">
              <a:rPr lang="en-CA" smtClean="0"/>
              <a:t>19/06/2015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CEE2691-12BB-4B42-8F0A-96A86A533C67}" type="slidenum">
              <a:rPr lang="en-CA" smtClean="0"/>
              <a:t>‹#›</a:t>
            </a:fld>
            <a:endParaRPr lang="en-CA"/>
          </a:p>
        </p:txBody>
      </p:sp>
    </p:spTree>
    <p:extLst>
      <p:ext uri="{BB962C8B-B14F-4D97-AF65-F5344CB8AC3E}">
        <p14:creationId xmlns:p14="http://schemas.microsoft.com/office/powerpoint/2010/main" val="1762398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CB8F15E5-9750-4CDC-AE8F-E8A006BEAF90}" type="datetimeFigureOut">
              <a:rPr lang="en-CA" smtClean="0"/>
              <a:t>19/06/2015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CEE2691-12BB-4B42-8F0A-96A86A533C67}" type="slidenum">
              <a:rPr lang="en-CA" smtClean="0"/>
              <a:t>‹#›</a:t>
            </a:fld>
            <a:endParaRPr lang="en-CA"/>
          </a:p>
        </p:txBody>
      </p:sp>
    </p:spTree>
    <p:extLst>
      <p:ext uri="{BB962C8B-B14F-4D97-AF65-F5344CB8AC3E}">
        <p14:creationId xmlns:p14="http://schemas.microsoft.com/office/powerpoint/2010/main" val="3746923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CB8F15E5-9750-4CDC-AE8F-E8A006BEAF90}" type="datetimeFigureOut">
              <a:rPr lang="en-CA" smtClean="0"/>
              <a:t>19/06/2015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CEE2691-12BB-4B42-8F0A-96A86A533C67}" type="slidenum">
              <a:rPr lang="en-CA" smtClean="0"/>
              <a:t>‹#›</a:t>
            </a:fld>
            <a:endParaRPr lang="en-CA"/>
          </a:p>
        </p:txBody>
      </p:sp>
    </p:spTree>
    <p:extLst>
      <p:ext uri="{BB962C8B-B14F-4D97-AF65-F5344CB8AC3E}">
        <p14:creationId xmlns:p14="http://schemas.microsoft.com/office/powerpoint/2010/main" val="1494836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CB8F15E5-9750-4CDC-AE8F-E8A006BEAF90}" type="datetimeFigureOut">
              <a:rPr lang="en-CA" smtClean="0"/>
              <a:t>19/06/2015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CEE2691-12BB-4B42-8F0A-96A86A533C67}" type="slidenum">
              <a:rPr lang="en-CA" smtClean="0"/>
              <a:t>‹#›</a:t>
            </a:fld>
            <a:endParaRPr lang="en-CA"/>
          </a:p>
        </p:txBody>
      </p:sp>
    </p:spTree>
    <p:extLst>
      <p:ext uri="{BB962C8B-B14F-4D97-AF65-F5344CB8AC3E}">
        <p14:creationId xmlns:p14="http://schemas.microsoft.com/office/powerpoint/2010/main" val="1830507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8F15E5-9750-4CDC-AE8F-E8A006BEAF90}" type="datetimeFigureOut">
              <a:rPr lang="en-CA" smtClean="0"/>
              <a:t>19/06/2015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CEE2691-12BB-4B42-8F0A-96A86A533C67}" type="slidenum">
              <a:rPr lang="en-CA" smtClean="0"/>
              <a:t>‹#›</a:t>
            </a:fld>
            <a:endParaRPr lang="en-CA"/>
          </a:p>
        </p:txBody>
      </p:sp>
    </p:spTree>
    <p:extLst>
      <p:ext uri="{BB962C8B-B14F-4D97-AF65-F5344CB8AC3E}">
        <p14:creationId xmlns:p14="http://schemas.microsoft.com/office/powerpoint/2010/main" val="4168922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8F15E5-9750-4CDC-AE8F-E8A006BEAF90}" type="datetimeFigureOut">
              <a:rPr lang="en-CA" smtClean="0"/>
              <a:t>19/06/2015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CEE2691-12BB-4B42-8F0A-96A86A533C67}" type="slidenum">
              <a:rPr lang="en-CA" smtClean="0"/>
              <a:t>‹#›</a:t>
            </a:fld>
            <a:endParaRPr lang="en-CA"/>
          </a:p>
        </p:txBody>
      </p:sp>
    </p:spTree>
    <p:extLst>
      <p:ext uri="{BB962C8B-B14F-4D97-AF65-F5344CB8AC3E}">
        <p14:creationId xmlns:p14="http://schemas.microsoft.com/office/powerpoint/2010/main" val="3283960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8F15E5-9750-4CDC-AE8F-E8A006BEAF90}" type="datetimeFigureOut">
              <a:rPr lang="en-CA" smtClean="0"/>
              <a:t>19/06/2015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CEE2691-12BB-4B42-8F0A-96A86A533C67}" type="slidenum">
              <a:rPr lang="en-CA" smtClean="0"/>
              <a:t>‹#›</a:t>
            </a:fld>
            <a:endParaRPr lang="en-CA"/>
          </a:p>
        </p:txBody>
      </p:sp>
    </p:spTree>
    <p:extLst>
      <p:ext uri="{BB962C8B-B14F-4D97-AF65-F5344CB8AC3E}">
        <p14:creationId xmlns:p14="http://schemas.microsoft.com/office/powerpoint/2010/main" val="240278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8F15E5-9750-4CDC-AE8F-E8A006BEAF90}" type="datetimeFigureOut">
              <a:rPr lang="en-CA" smtClean="0"/>
              <a:t>19/06/2015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EE2691-12BB-4B42-8F0A-96A86A533C67}" type="slidenum">
              <a:rPr lang="en-CA" smtClean="0"/>
              <a:t>‹#›</a:t>
            </a:fld>
            <a:endParaRPr lang="en-CA"/>
          </a:p>
        </p:txBody>
      </p:sp>
    </p:spTree>
    <p:extLst>
      <p:ext uri="{BB962C8B-B14F-4D97-AF65-F5344CB8AC3E}">
        <p14:creationId xmlns:p14="http://schemas.microsoft.com/office/powerpoint/2010/main" val="42905424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408"/>
            <a:ext cx="7772400" cy="1470025"/>
          </a:xfrm>
        </p:spPr>
        <p:txBody>
          <a:bodyPr>
            <a:normAutofit/>
          </a:bodyPr>
          <a:lstStyle/>
          <a:p>
            <a:r>
              <a:rPr lang="en-CA" sz="6600" b="1" dirty="0" smtClean="0"/>
              <a:t>Going to Toronto  </a:t>
            </a:r>
            <a:endParaRPr lang="en-CA" sz="6600" b="1"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80728"/>
            <a:ext cx="9144000" cy="5048062"/>
          </a:xfrm>
          <a:prstGeom prst="rect">
            <a:avLst/>
          </a:prstGeom>
        </p:spPr>
      </p:pic>
      <p:sp>
        <p:nvSpPr>
          <p:cNvPr id="4" name="TextBox 3"/>
          <p:cNvSpPr txBox="1"/>
          <p:nvPr/>
        </p:nvSpPr>
        <p:spPr>
          <a:xfrm>
            <a:off x="1547664" y="6028790"/>
            <a:ext cx="6048672" cy="523220"/>
          </a:xfrm>
          <a:prstGeom prst="rect">
            <a:avLst/>
          </a:prstGeom>
          <a:noFill/>
        </p:spPr>
        <p:txBody>
          <a:bodyPr wrap="square" rtlCol="0">
            <a:spAutoFit/>
          </a:bodyPr>
          <a:lstStyle/>
          <a:p>
            <a:r>
              <a:rPr lang="en-CA" sz="2800" dirty="0" smtClean="0"/>
              <a:t>Written and illustrated by: Jamie Fehr</a:t>
            </a:r>
            <a:endParaRPr lang="en-CA" sz="2800" dirty="0"/>
          </a:p>
        </p:txBody>
      </p:sp>
    </p:spTree>
    <p:extLst>
      <p:ext uri="{BB962C8B-B14F-4D97-AF65-F5344CB8AC3E}">
        <p14:creationId xmlns:p14="http://schemas.microsoft.com/office/powerpoint/2010/main" val="16759330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653136"/>
            <a:ext cx="8229600" cy="2128370"/>
          </a:xfrm>
        </p:spPr>
        <p:txBody>
          <a:bodyPr>
            <a:normAutofit lnSpcReduction="10000"/>
          </a:bodyPr>
          <a:lstStyle/>
          <a:p>
            <a:pPr marL="0" indent="0">
              <a:buNone/>
            </a:pPr>
            <a:r>
              <a:rPr lang="en-CA" dirty="0"/>
              <a:t>M</a:t>
            </a:r>
            <a:r>
              <a:rPr lang="en-CA" dirty="0" smtClean="0"/>
              <a:t>om </a:t>
            </a:r>
            <a:r>
              <a:rPr lang="en-CA" dirty="0" smtClean="0"/>
              <a:t>said, </a:t>
            </a:r>
            <a:r>
              <a:rPr lang="en-CA" dirty="0"/>
              <a:t>“There is nothing to be scared of”. </a:t>
            </a:r>
            <a:endParaRPr lang="en-CA" dirty="0" smtClean="0"/>
          </a:p>
          <a:p>
            <a:pPr marL="0" indent="0">
              <a:buNone/>
            </a:pPr>
            <a:r>
              <a:rPr lang="en-CA" dirty="0" smtClean="0"/>
              <a:t>“</a:t>
            </a:r>
            <a:r>
              <a:rPr lang="en-CA" dirty="0"/>
              <a:t>I know” said </a:t>
            </a:r>
            <a:r>
              <a:rPr lang="en-CA" dirty="0" smtClean="0"/>
              <a:t>Johnny. “But </a:t>
            </a:r>
            <a:r>
              <a:rPr lang="en-CA" dirty="0"/>
              <a:t>I am just am”. “Try not to be</a:t>
            </a:r>
            <a:r>
              <a:rPr lang="en-CA" dirty="0" smtClean="0"/>
              <a:t>”</a:t>
            </a:r>
          </a:p>
          <a:p>
            <a:pPr marL="0" indent="0">
              <a:buNone/>
            </a:pPr>
            <a:r>
              <a:rPr lang="en-CA" dirty="0" smtClean="0"/>
              <a:t> </a:t>
            </a:r>
            <a:endParaRPr lang="en-CA" dirty="0"/>
          </a:p>
        </p:txBody>
      </p:sp>
      <p:sp>
        <p:nvSpPr>
          <p:cNvPr id="5" name="TextBox 4"/>
          <p:cNvSpPr txBox="1"/>
          <p:nvPr/>
        </p:nvSpPr>
        <p:spPr>
          <a:xfrm>
            <a:off x="8725735" y="6462692"/>
            <a:ext cx="827584" cy="369332"/>
          </a:xfrm>
          <a:prstGeom prst="rect">
            <a:avLst/>
          </a:prstGeom>
          <a:noFill/>
        </p:spPr>
        <p:txBody>
          <a:bodyPr wrap="square" rtlCol="0">
            <a:spAutoFit/>
          </a:bodyPr>
          <a:lstStyle/>
          <a:p>
            <a:r>
              <a:rPr lang="en-CA" dirty="0"/>
              <a:t>9</a:t>
            </a:r>
            <a:endParaRPr lang="en-C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750"/>
            <a:ext cx="9147485" cy="4475537"/>
          </a:xfrm>
          <a:prstGeom prst="rect">
            <a:avLst/>
          </a:prstGeom>
        </p:spPr>
      </p:pic>
    </p:spTree>
    <p:extLst>
      <p:ext uri="{BB962C8B-B14F-4D97-AF65-F5344CB8AC3E}">
        <p14:creationId xmlns:p14="http://schemas.microsoft.com/office/powerpoint/2010/main" val="16896795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5085184"/>
            <a:ext cx="8229600" cy="1656183"/>
          </a:xfrm>
        </p:spPr>
        <p:txBody>
          <a:bodyPr/>
          <a:lstStyle/>
          <a:p>
            <a:pPr marL="0" indent="0">
              <a:buNone/>
            </a:pPr>
            <a:r>
              <a:rPr lang="en-CA" dirty="0" smtClean="0"/>
              <a:t> </a:t>
            </a:r>
            <a:endParaRPr lang="en-C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530"/>
            <a:ext cx="9144000" cy="5066027"/>
          </a:xfrm>
          <a:prstGeom prst="rect">
            <a:avLst/>
          </a:prstGeom>
        </p:spPr>
      </p:pic>
      <p:sp>
        <p:nvSpPr>
          <p:cNvPr id="2" name="Rectangle 1"/>
          <p:cNvSpPr/>
          <p:nvPr/>
        </p:nvSpPr>
        <p:spPr>
          <a:xfrm>
            <a:off x="1187624" y="5229200"/>
            <a:ext cx="6984776" cy="1569660"/>
          </a:xfrm>
          <a:prstGeom prst="rect">
            <a:avLst/>
          </a:prstGeom>
        </p:spPr>
        <p:txBody>
          <a:bodyPr wrap="square">
            <a:spAutoFit/>
          </a:bodyPr>
          <a:lstStyle/>
          <a:p>
            <a:r>
              <a:rPr lang="en-CA" sz="3200" dirty="0"/>
              <a:t>“Try not to </a:t>
            </a:r>
            <a:r>
              <a:rPr lang="en-CA" sz="3200" dirty="0" smtClean="0"/>
              <a:t>be” she </a:t>
            </a:r>
            <a:r>
              <a:rPr lang="en-CA" sz="3200" dirty="0"/>
              <a:t>said. He just nodded. When the got to the airport he was not </a:t>
            </a:r>
            <a:r>
              <a:rPr lang="en-CA" sz="3200" b="1" dirty="0"/>
              <a:t>(as) </a:t>
            </a:r>
            <a:r>
              <a:rPr lang="en-CA" sz="3200" dirty="0"/>
              <a:t>scared anymore. </a:t>
            </a:r>
          </a:p>
        </p:txBody>
      </p:sp>
      <p:sp>
        <p:nvSpPr>
          <p:cNvPr id="6" name="TextBox 5"/>
          <p:cNvSpPr txBox="1"/>
          <p:nvPr/>
        </p:nvSpPr>
        <p:spPr>
          <a:xfrm>
            <a:off x="8725735" y="6462692"/>
            <a:ext cx="827584" cy="369332"/>
          </a:xfrm>
          <a:prstGeom prst="rect">
            <a:avLst/>
          </a:prstGeom>
          <a:noFill/>
        </p:spPr>
        <p:txBody>
          <a:bodyPr wrap="square" rtlCol="0">
            <a:spAutoFit/>
          </a:bodyPr>
          <a:lstStyle/>
          <a:p>
            <a:r>
              <a:rPr lang="en-CA" dirty="0" smtClean="0"/>
              <a:t>10</a:t>
            </a:r>
            <a:endParaRPr lang="en-CA" dirty="0"/>
          </a:p>
        </p:txBody>
      </p:sp>
    </p:spTree>
    <p:extLst>
      <p:ext uri="{BB962C8B-B14F-4D97-AF65-F5344CB8AC3E}">
        <p14:creationId xmlns:p14="http://schemas.microsoft.com/office/powerpoint/2010/main" val="8598253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4793629"/>
            <a:ext cx="8280920" cy="2088232"/>
          </a:xfrm>
        </p:spPr>
        <p:txBody>
          <a:bodyPr/>
          <a:lstStyle/>
          <a:p>
            <a:pPr marL="0" indent="0">
              <a:buNone/>
            </a:pPr>
            <a:r>
              <a:rPr lang="en-CA" dirty="0"/>
              <a:t>When they got on the airplane there was a big comfortable seat and after they got in the air they brought him snacks just like his mom said.</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4718825"/>
          </a:xfrm>
          <a:prstGeom prst="rect">
            <a:avLst/>
          </a:prstGeom>
        </p:spPr>
      </p:pic>
      <p:sp>
        <p:nvSpPr>
          <p:cNvPr id="5" name="TextBox 4"/>
          <p:cNvSpPr txBox="1"/>
          <p:nvPr/>
        </p:nvSpPr>
        <p:spPr>
          <a:xfrm>
            <a:off x="8829446" y="6493986"/>
            <a:ext cx="504056" cy="369332"/>
          </a:xfrm>
          <a:prstGeom prst="rect">
            <a:avLst/>
          </a:prstGeom>
          <a:noFill/>
        </p:spPr>
        <p:txBody>
          <a:bodyPr wrap="square" rtlCol="0">
            <a:spAutoFit/>
          </a:bodyPr>
          <a:lstStyle/>
          <a:p>
            <a:r>
              <a:rPr lang="en-CA" dirty="0" smtClean="0"/>
              <a:t>11</a:t>
            </a:r>
            <a:endParaRPr lang="en-CA" dirty="0"/>
          </a:p>
        </p:txBody>
      </p:sp>
    </p:spTree>
    <p:extLst>
      <p:ext uri="{BB962C8B-B14F-4D97-AF65-F5344CB8AC3E}">
        <p14:creationId xmlns:p14="http://schemas.microsoft.com/office/powerpoint/2010/main" val="34579398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4581128"/>
            <a:ext cx="8229600" cy="1789659"/>
          </a:xfrm>
        </p:spPr>
        <p:txBody>
          <a:bodyPr>
            <a:normAutofit/>
          </a:bodyPr>
          <a:lstStyle/>
          <a:p>
            <a:pPr marL="0" indent="0">
              <a:buNone/>
            </a:pPr>
            <a:r>
              <a:rPr lang="en-CA" dirty="0" smtClean="0"/>
              <a:t> After they </a:t>
            </a:r>
            <a:r>
              <a:rPr lang="en-CA" dirty="0"/>
              <a:t>got </a:t>
            </a:r>
            <a:r>
              <a:rPr lang="en-CA" dirty="0" smtClean="0"/>
              <a:t>their </a:t>
            </a:r>
            <a:r>
              <a:rPr lang="en-CA" dirty="0"/>
              <a:t>snacks. </a:t>
            </a:r>
            <a:r>
              <a:rPr lang="en-CA" dirty="0" smtClean="0"/>
              <a:t>He turned </a:t>
            </a:r>
            <a:r>
              <a:rPr lang="en-CA" dirty="0"/>
              <a:t>on the </a:t>
            </a:r>
            <a:r>
              <a:rPr lang="en-CA" dirty="0" smtClean="0"/>
              <a:t>TV </a:t>
            </a:r>
            <a:r>
              <a:rPr lang="en-CA" dirty="0"/>
              <a:t>and watched i</a:t>
            </a:r>
            <a:r>
              <a:rPr lang="en-CA" dirty="0" smtClean="0"/>
              <a:t>ron </a:t>
            </a:r>
            <a:r>
              <a:rPr lang="en-CA" dirty="0"/>
              <a:t>man the whole way there. It was </a:t>
            </a:r>
            <a:r>
              <a:rPr lang="en-CA" b="1" dirty="0"/>
              <a:t>awesome!</a:t>
            </a:r>
            <a:endParaRPr lang="en-CA" dirty="0"/>
          </a:p>
          <a:p>
            <a:pPr marL="0" indent="0">
              <a:buNone/>
            </a:pPr>
            <a:endParaRPr lang="en-CA"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116632"/>
            <a:ext cx="8424936" cy="4373192"/>
          </a:xfrm>
          <a:prstGeom prst="rect">
            <a:avLst/>
          </a:prstGeom>
        </p:spPr>
      </p:pic>
      <p:sp>
        <p:nvSpPr>
          <p:cNvPr id="5" name="TextBox 4"/>
          <p:cNvSpPr txBox="1"/>
          <p:nvPr/>
        </p:nvSpPr>
        <p:spPr>
          <a:xfrm>
            <a:off x="8795395" y="6453336"/>
            <a:ext cx="683568" cy="369332"/>
          </a:xfrm>
          <a:prstGeom prst="rect">
            <a:avLst/>
          </a:prstGeom>
          <a:noFill/>
        </p:spPr>
        <p:txBody>
          <a:bodyPr wrap="square" rtlCol="0">
            <a:spAutoFit/>
          </a:bodyPr>
          <a:lstStyle/>
          <a:p>
            <a:r>
              <a:rPr lang="en-CA" dirty="0" smtClean="0"/>
              <a:t>12</a:t>
            </a:r>
            <a:endParaRPr lang="en-CA" dirty="0"/>
          </a:p>
        </p:txBody>
      </p:sp>
    </p:spTree>
    <p:extLst>
      <p:ext uri="{BB962C8B-B14F-4D97-AF65-F5344CB8AC3E}">
        <p14:creationId xmlns:p14="http://schemas.microsoft.com/office/powerpoint/2010/main" val="21787806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Biography </a:t>
            </a:r>
            <a:endParaRPr lang="en-CA" dirty="0"/>
          </a:p>
        </p:txBody>
      </p:sp>
      <p:sp>
        <p:nvSpPr>
          <p:cNvPr id="3" name="Content Placeholder 2"/>
          <p:cNvSpPr>
            <a:spLocks noGrp="1"/>
          </p:cNvSpPr>
          <p:nvPr>
            <p:ph idx="1"/>
          </p:nvPr>
        </p:nvSpPr>
        <p:spPr/>
        <p:txBody>
          <a:bodyPr/>
          <a:lstStyle/>
          <a:p>
            <a:pPr marL="0" indent="0">
              <a:buNone/>
            </a:pPr>
            <a:r>
              <a:rPr lang="en-CA" dirty="0" smtClean="0"/>
              <a:t>This is Jamie Fehr. I am 12 years of age. I live in Ohio, NS with my brother, mom, and dad. You would find me usually driving my ATV, dancing at the YMCA in Yarmouth, or Fishing at my gramps or Treefalls. I go to Hillcrest Academy in Shelburne, NS.    </a:t>
            </a:r>
            <a:endParaRPr lang="en-CA" dirty="0"/>
          </a:p>
        </p:txBody>
      </p:sp>
    </p:spTree>
    <p:extLst>
      <p:ext uri="{BB962C8B-B14F-4D97-AF65-F5344CB8AC3E}">
        <p14:creationId xmlns:p14="http://schemas.microsoft.com/office/powerpoint/2010/main" val="30247429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Reviews</a:t>
            </a:r>
            <a:endParaRPr lang="en-CA" dirty="0"/>
          </a:p>
        </p:txBody>
      </p:sp>
      <p:sp>
        <p:nvSpPr>
          <p:cNvPr id="3" name="Content Placeholder 2"/>
          <p:cNvSpPr>
            <a:spLocks noGrp="1"/>
          </p:cNvSpPr>
          <p:nvPr>
            <p:ph idx="1"/>
          </p:nvPr>
        </p:nvSpPr>
        <p:spPr/>
        <p:txBody>
          <a:bodyPr/>
          <a:lstStyle/>
          <a:p>
            <a:pPr marL="0" indent="0">
              <a:buNone/>
            </a:pPr>
            <a:r>
              <a:rPr lang="en-CA" dirty="0" smtClean="0"/>
              <a:t>Ryan-It was good.</a:t>
            </a:r>
          </a:p>
          <a:p>
            <a:pPr marL="0" indent="0">
              <a:buNone/>
            </a:pPr>
            <a:r>
              <a:rPr lang="en-CA" dirty="0" smtClean="0"/>
              <a:t>Gabe-Nice pictures.</a:t>
            </a:r>
          </a:p>
          <a:p>
            <a:pPr marL="0" indent="0">
              <a:buNone/>
            </a:pPr>
            <a:r>
              <a:rPr lang="en-CA" dirty="0" smtClean="0"/>
              <a:t>Dylan-It’s a great book.</a:t>
            </a:r>
          </a:p>
          <a:p>
            <a:pPr marL="0" indent="0">
              <a:buNone/>
            </a:pPr>
            <a:r>
              <a:rPr lang="en-CA" dirty="0" smtClean="0"/>
              <a:t>Caleb-I like the book.</a:t>
            </a:r>
          </a:p>
          <a:p>
            <a:pPr marL="0" indent="0">
              <a:buNone/>
            </a:pPr>
            <a:r>
              <a:rPr lang="en-CA" dirty="0" smtClean="0"/>
              <a:t>Peter-Awesome Car. </a:t>
            </a:r>
          </a:p>
          <a:p>
            <a:pPr marL="0" indent="0">
              <a:buNone/>
            </a:pPr>
            <a:endParaRPr lang="en-CA" dirty="0"/>
          </a:p>
        </p:txBody>
      </p:sp>
      <p:pic>
        <p:nvPicPr>
          <p:cNvPr id="5" name="Picture 2" descr="C:\Users\TCRSB\AppData\Local\Microsoft\Windows\Temporary Internet Files\Content.IE5\J7XGEDL9\8673664872_47a761f1b6_z[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2160" y="3645024"/>
            <a:ext cx="2568918" cy="25649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65932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556792"/>
            <a:ext cx="8229600" cy="3168352"/>
          </a:xfrm>
        </p:spPr>
        <p:txBody>
          <a:bodyPr>
            <a:normAutofit fontScale="77500" lnSpcReduction="20000"/>
          </a:bodyPr>
          <a:lstStyle/>
          <a:p>
            <a:pPr marL="0" indent="0" algn="ctr">
              <a:buNone/>
            </a:pPr>
            <a:r>
              <a:rPr lang="en-CA" sz="5400" b="1" u="sng" dirty="0" smtClean="0"/>
              <a:t>GOING TO TORONTO</a:t>
            </a:r>
          </a:p>
          <a:p>
            <a:pPr marL="0" indent="0" algn="ctr">
              <a:buNone/>
            </a:pPr>
            <a:r>
              <a:rPr lang="en-CA" sz="5400" dirty="0" smtClean="0"/>
              <a:t>Writing </a:t>
            </a:r>
            <a:r>
              <a:rPr lang="en-CA" sz="5400" dirty="0"/>
              <a:t>and illustrated by: Jamie </a:t>
            </a:r>
            <a:r>
              <a:rPr lang="en-CA" sz="5400" dirty="0" smtClean="0"/>
              <a:t>Fehr</a:t>
            </a:r>
          </a:p>
          <a:p>
            <a:pPr marL="0" indent="0" algn="ctr">
              <a:buNone/>
            </a:pPr>
            <a:r>
              <a:rPr lang="en-CA" sz="5400" dirty="0" smtClean="0"/>
              <a:t>Publisher</a:t>
            </a:r>
          </a:p>
          <a:p>
            <a:pPr marL="0" indent="0" algn="ctr">
              <a:buNone/>
            </a:pPr>
            <a:r>
              <a:rPr lang="en-CA" sz="5400" dirty="0" smtClean="0"/>
              <a:t>131OhioPublishing</a:t>
            </a:r>
          </a:p>
          <a:p>
            <a:pPr marL="0" indent="0" algn="ctr">
              <a:buNone/>
            </a:pPr>
            <a:endParaRPr lang="en-CA" sz="5400" dirty="0"/>
          </a:p>
          <a:p>
            <a:pPr marL="0" indent="0" algn="ctr">
              <a:buNone/>
            </a:pPr>
            <a:endParaRPr lang="en-CA" sz="5400" dirty="0" smtClean="0"/>
          </a:p>
          <a:p>
            <a:pPr marL="0" indent="0" algn="ctr">
              <a:buNone/>
            </a:pPr>
            <a:endParaRPr lang="en-CA" sz="5400" dirty="0"/>
          </a:p>
          <a:p>
            <a:pPr marL="0" indent="0" algn="r">
              <a:buNone/>
            </a:pPr>
            <a:endParaRPr lang="en-CA" sz="5400" dirty="0"/>
          </a:p>
          <a:p>
            <a:pPr marL="0" indent="0" algn="ctr">
              <a:buNone/>
            </a:pPr>
            <a:endParaRPr lang="en-CA" dirty="0" smtClean="0"/>
          </a:p>
        </p:txBody>
      </p:sp>
      <p:sp>
        <p:nvSpPr>
          <p:cNvPr id="4" name="TextBox 3"/>
          <p:cNvSpPr txBox="1"/>
          <p:nvPr/>
        </p:nvSpPr>
        <p:spPr>
          <a:xfrm>
            <a:off x="8676456" y="6381328"/>
            <a:ext cx="356555" cy="369332"/>
          </a:xfrm>
          <a:prstGeom prst="rect">
            <a:avLst/>
          </a:prstGeom>
          <a:noFill/>
        </p:spPr>
        <p:txBody>
          <a:bodyPr wrap="square" rtlCol="0">
            <a:spAutoFit/>
          </a:bodyPr>
          <a:lstStyle/>
          <a:p>
            <a:r>
              <a:rPr lang="en-CA" dirty="0" smtClean="0"/>
              <a:t>1</a:t>
            </a:r>
            <a:endParaRPr lang="en-CA" dirty="0"/>
          </a:p>
        </p:txBody>
      </p:sp>
      <p:pic>
        <p:nvPicPr>
          <p:cNvPr id="1027" name="Picture 3" descr="C:\Users\TCRSB\AppData\Local\Microsoft\Windows\Temporary Internet Files\Content.IE5\J7XGEDL9\lolface_trololo_by_halbrd-d42fedg[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26488" y="5034079"/>
            <a:ext cx="1524255" cy="15319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69467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Copy right </a:t>
            </a:r>
            <a:endParaRPr lang="en-CA" dirty="0"/>
          </a:p>
        </p:txBody>
      </p:sp>
      <p:sp>
        <p:nvSpPr>
          <p:cNvPr id="4" name="Rectangle 1"/>
          <p:cNvSpPr>
            <a:spLocks noGrp="1" noChangeArrowheads="1"/>
          </p:cNvSpPr>
          <p:nvPr>
            <p:ph idx="1"/>
          </p:nvPr>
        </p:nvSpPr>
        <p:spPr bwMode="auto">
          <a:xfrm>
            <a:off x="323528" y="1249015"/>
            <a:ext cx="8424936"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Copyright © 2015 by</a:t>
            </a:r>
            <a:r>
              <a:rPr kumimoji="0" lang="en-US" sz="2000" b="0" i="0" u="none" strike="noStrike" cap="none" normalizeH="0" dirty="0" smtClean="0">
                <a:ln>
                  <a:noFill/>
                </a:ln>
                <a:solidFill>
                  <a:schemeClr val="tx1"/>
                </a:solidFill>
                <a:effectLst/>
                <a:latin typeface="Arial" charset="0"/>
                <a:cs typeface="Arial" charset="0"/>
              </a:rPr>
              <a:t> Jamie Fehr</a:t>
            </a:r>
            <a:endParaRPr kumimoji="0" lang="en-US" sz="20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All rights reserved. No part of this publication may be reproduced, distributed, or transmitted in any form</a:t>
            </a:r>
            <a:r>
              <a:rPr lang="en-US" sz="2000" dirty="0">
                <a:latin typeface="Arial" charset="0"/>
                <a:cs typeface="Arial" charset="0"/>
              </a:rPr>
              <a:t> </a:t>
            </a:r>
            <a:r>
              <a:rPr kumimoji="0" lang="en-US" sz="2000" b="0" i="0" u="none" strike="noStrike" cap="none" normalizeH="0" baseline="0" dirty="0" smtClean="0">
                <a:ln>
                  <a:noFill/>
                </a:ln>
                <a:solidFill>
                  <a:schemeClr val="tx1"/>
                </a:solidFill>
                <a:effectLst/>
                <a:latin typeface="Arial" charset="0"/>
                <a:cs typeface="Arial" charset="0"/>
              </a:rPr>
              <a:t>or by any means, including photocopying, recording, or other electronic or mechanical methods, with out</a:t>
            </a:r>
            <a:r>
              <a:rPr lang="en-US" sz="2000" dirty="0" smtClean="0">
                <a:latin typeface="Arial" charset="0"/>
                <a:cs typeface="Arial" charset="0"/>
              </a:rPr>
              <a:t> </a:t>
            </a:r>
            <a:r>
              <a:rPr kumimoji="0" lang="en-US" sz="2000" b="0" i="0" u="none" strike="noStrike" cap="none" normalizeH="0" baseline="0" dirty="0" smtClean="0">
                <a:ln>
                  <a:noFill/>
                </a:ln>
                <a:solidFill>
                  <a:schemeClr val="tx1"/>
                </a:solidFill>
                <a:effectLst/>
                <a:latin typeface="Arial" charset="0"/>
                <a:cs typeface="Arial" charset="0"/>
              </a:rPr>
              <a:t>the prior written permission of the publisher, except in the case of brief quotations embodied in critical</a:t>
            </a:r>
            <a:r>
              <a:rPr lang="en-US" sz="2000" dirty="0">
                <a:latin typeface="Arial" charset="0"/>
                <a:cs typeface="Arial" charset="0"/>
              </a:rPr>
              <a:t> </a:t>
            </a:r>
            <a:r>
              <a:rPr kumimoji="0" lang="en-US" sz="2000" b="0" i="0" u="none" strike="noStrike" cap="none" normalizeH="0" baseline="0" dirty="0" smtClean="0">
                <a:ln>
                  <a:noFill/>
                </a:ln>
                <a:solidFill>
                  <a:schemeClr val="tx1"/>
                </a:solidFill>
                <a:effectLst/>
                <a:latin typeface="Arial" charset="0"/>
                <a:cs typeface="Arial" charset="0"/>
              </a:rPr>
              <a:t>reviews and certain other noncommercial uses permitted by copyright law. For permission</a:t>
            </a:r>
            <a:r>
              <a:rPr kumimoji="0" lang="en-US" sz="2000" b="0" i="0" u="none" strike="noStrike" cap="none" normalizeH="0" dirty="0" smtClean="0">
                <a:ln>
                  <a:noFill/>
                </a:ln>
                <a:solidFill>
                  <a:schemeClr val="tx1"/>
                </a:solidFill>
                <a:effectLst/>
                <a:latin typeface="Arial" charset="0"/>
                <a:cs typeface="Arial"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requests, write to the publisher,</a:t>
            </a:r>
          </a:p>
          <a:p>
            <a:pPr marL="0" indent="0" eaLnBrk="0" fontAlgn="base" hangingPunct="0">
              <a:spcBef>
                <a:spcPct val="0"/>
              </a:spcBef>
              <a:spcAft>
                <a:spcPct val="0"/>
              </a:spcAft>
              <a:buNone/>
            </a:pPr>
            <a:r>
              <a:rPr kumimoji="0" lang="en-US" sz="2000" b="0" i="0" u="none" strike="noStrike" cap="none" normalizeH="0" baseline="0" dirty="0" smtClean="0">
                <a:ln>
                  <a:noFill/>
                </a:ln>
                <a:solidFill>
                  <a:schemeClr val="tx1"/>
                </a:solidFill>
                <a:effectLst/>
                <a:latin typeface="Arial" charset="0"/>
                <a:cs typeface="Arial" charset="0"/>
              </a:rPr>
              <a:t> </a:t>
            </a:r>
            <a:r>
              <a:rPr lang="en-CA" sz="2000" dirty="0" smtClean="0"/>
              <a:t>131OhioPublishing</a:t>
            </a:r>
            <a:r>
              <a:rPr kumimoji="0" lang="en-US" sz="2000" b="0" i="0" u="none" strike="noStrike" cap="none" normalizeH="0" baseline="0" dirty="0" smtClean="0">
                <a:ln>
                  <a:noFill/>
                </a:ln>
                <a:solidFill>
                  <a:schemeClr val="tx1"/>
                </a:solidFill>
                <a:effectLst/>
                <a:latin typeface="Arial" charset="0"/>
                <a:cs typeface="Arial" charset="0"/>
              </a:rPr>
              <a:t/>
            </a:r>
            <a:br>
              <a:rPr kumimoji="0" lang="en-US" sz="2000" b="0" i="0" u="none" strike="noStrike" cap="none" normalizeH="0" baseline="0" dirty="0" smtClean="0">
                <a:ln>
                  <a:noFill/>
                </a:ln>
                <a:solidFill>
                  <a:schemeClr val="tx1"/>
                </a:solidFill>
                <a:effectLst/>
                <a:latin typeface="Arial" charset="0"/>
                <a:cs typeface="Arial" charset="0"/>
              </a:rPr>
            </a:br>
            <a:r>
              <a:rPr kumimoji="0" lang="en-US" sz="2000" b="0" i="0" u="none" strike="noStrike" cap="none" normalizeH="0" baseline="0" dirty="0" smtClean="0">
                <a:ln>
                  <a:noFill/>
                </a:ln>
                <a:solidFill>
                  <a:schemeClr val="tx1"/>
                </a:solidFill>
                <a:effectLst/>
                <a:latin typeface="Arial" charset="0"/>
                <a:cs typeface="Arial" charset="0"/>
              </a:rPr>
              <a:t>1371</a:t>
            </a:r>
            <a:r>
              <a:rPr kumimoji="0" lang="en-US" sz="2000" b="0" i="0" u="none" strike="noStrike" cap="none" normalizeH="0" dirty="0" smtClean="0">
                <a:ln>
                  <a:noFill/>
                </a:ln>
                <a:solidFill>
                  <a:schemeClr val="tx1"/>
                </a:solidFill>
                <a:effectLst/>
                <a:latin typeface="Arial" charset="0"/>
                <a:cs typeface="Arial" charset="0"/>
              </a:rPr>
              <a:t> Maine street</a:t>
            </a:r>
            <a:r>
              <a:rPr kumimoji="0" lang="en-US" sz="2000" b="0" i="0" u="none" strike="noStrike" cap="none" normalizeH="0" baseline="0" dirty="0" smtClean="0">
                <a:ln>
                  <a:noFill/>
                </a:ln>
                <a:solidFill>
                  <a:schemeClr val="tx1"/>
                </a:solidFill>
                <a:effectLst/>
                <a:latin typeface="Arial" charset="0"/>
                <a:cs typeface="Arial" charset="0"/>
              </a:rPr>
              <a:t/>
            </a:r>
            <a:br>
              <a:rPr kumimoji="0" lang="en-US" sz="2000" b="0" i="0" u="none" strike="noStrike" cap="none" normalizeH="0" baseline="0" dirty="0" smtClean="0">
                <a:ln>
                  <a:noFill/>
                </a:ln>
                <a:solidFill>
                  <a:schemeClr val="tx1"/>
                </a:solidFill>
                <a:effectLst/>
                <a:latin typeface="Arial" charset="0"/>
                <a:cs typeface="Arial" charset="0"/>
              </a:rPr>
            </a:br>
            <a:r>
              <a:rPr kumimoji="0" lang="en-US" sz="2000" b="0" i="0" u="none" strike="noStrike" cap="none" normalizeH="0" baseline="0" dirty="0" smtClean="0">
                <a:ln>
                  <a:noFill/>
                </a:ln>
                <a:solidFill>
                  <a:schemeClr val="tx1"/>
                </a:solidFill>
                <a:effectLst/>
                <a:latin typeface="Arial" charset="0"/>
                <a:cs typeface="Arial" charset="0"/>
              </a:rPr>
              <a:t>New York </a:t>
            </a:r>
            <a:br>
              <a:rPr kumimoji="0" lang="en-US" sz="2000" b="0" i="0" u="none" strike="noStrike" cap="none" normalizeH="0" baseline="0" dirty="0" smtClean="0">
                <a:ln>
                  <a:noFill/>
                </a:ln>
                <a:solidFill>
                  <a:schemeClr val="tx1"/>
                </a:solidFill>
                <a:effectLst/>
                <a:latin typeface="Arial" charset="0"/>
                <a:cs typeface="Arial" charset="0"/>
              </a:rPr>
            </a:br>
            <a:r>
              <a:rPr kumimoji="0" lang="en-US" sz="2000" b="0" i="0" u="none" strike="noStrike" cap="none" normalizeH="0" baseline="0" dirty="0" smtClean="0">
                <a:ln>
                  <a:noFill/>
                </a:ln>
                <a:solidFill>
                  <a:schemeClr val="tx1"/>
                </a:solidFill>
                <a:effectLst/>
                <a:latin typeface="Arial" charset="0"/>
                <a:cs typeface="Arial" charset="0"/>
              </a:rPr>
              <a:t>www.Rstudios.com </a:t>
            </a:r>
          </a:p>
          <a:p>
            <a:pPr marL="0" marR="0" lvl="0" indent="0" algn="l" defTabSz="914400" rtl="0" eaLnBrk="0" fontAlgn="base" latinLnBrk="0" hangingPunct="0">
              <a:lnSpc>
                <a:spcPct val="100000"/>
              </a:lnSpc>
              <a:spcBef>
                <a:spcPct val="0"/>
              </a:spcBef>
              <a:spcAft>
                <a:spcPct val="0"/>
              </a:spcAft>
              <a:buClrTx/>
              <a:buSzTx/>
              <a:buFontTx/>
              <a:buNone/>
              <a:tabLst/>
            </a:pPr>
            <a:r>
              <a:rPr lang="en-US" sz="2000" dirty="0" smtClean="0">
                <a:latin typeface="Arial" charset="0"/>
                <a:cs typeface="Arial" charset="0"/>
              </a:rPr>
              <a:t>ISBN code 0-203-607-13441-7</a:t>
            </a:r>
          </a:p>
          <a:p>
            <a:pPr marL="0" lvl="0" indent="0" eaLnBrk="0" fontAlgn="base" hangingPunct="0">
              <a:spcBef>
                <a:spcPct val="0"/>
              </a:spcBef>
              <a:spcAft>
                <a:spcPct val="0"/>
              </a:spcAft>
              <a:buNone/>
            </a:pPr>
            <a:r>
              <a:rPr lang="en-US" sz="2000" dirty="0" smtClean="0">
                <a:latin typeface="Arial" charset="0"/>
                <a:cs typeface="Arial" charset="0"/>
              </a:rPr>
              <a:t>1 Editor: </a:t>
            </a:r>
            <a:r>
              <a:rPr kumimoji="0" lang="en-US" sz="2000" b="0" i="0" u="none" strike="noStrike" cap="none" normalizeH="0" baseline="0" dirty="0" smtClean="0">
                <a:ln>
                  <a:noFill/>
                </a:ln>
                <a:solidFill>
                  <a:schemeClr val="tx1"/>
                </a:solidFill>
                <a:effectLst/>
                <a:latin typeface="Arial" charset="0"/>
                <a:cs typeface="Arial" charset="0"/>
              </a:rPr>
              <a:t>Gabriel</a:t>
            </a:r>
            <a:r>
              <a:rPr lang="en-US" sz="2000" dirty="0" smtClean="0">
                <a:latin typeface="Arial" charset="0"/>
                <a:cs typeface="Arial" charset="0"/>
              </a:rPr>
              <a:t> Bower </a:t>
            </a:r>
          </a:p>
          <a:p>
            <a:pPr marL="0" lvl="0" indent="0" eaLnBrk="0" fontAlgn="base" hangingPunct="0">
              <a:spcBef>
                <a:spcPct val="0"/>
              </a:spcBef>
              <a:spcAft>
                <a:spcPct val="0"/>
              </a:spcAft>
              <a:buNone/>
            </a:pPr>
            <a:r>
              <a:rPr lang="en-US" sz="2000" dirty="0" smtClean="0">
                <a:latin typeface="Arial" charset="0"/>
                <a:cs typeface="Arial" charset="0"/>
              </a:rPr>
              <a:t>2 Editor: </a:t>
            </a:r>
            <a:r>
              <a:rPr lang="en-US" sz="2000" smtClean="0">
                <a:latin typeface="Arial" charset="0"/>
                <a:cs typeface="Arial" charset="0"/>
              </a:rPr>
              <a:t>Christina Harris   </a:t>
            </a:r>
            <a:endParaRPr kumimoji="0" lang="en-US" sz="2000" b="0" i="0" u="none" strike="noStrike" cap="none" normalizeH="0" baseline="0" dirty="0" smtClean="0">
              <a:ln>
                <a:noFill/>
              </a:ln>
              <a:solidFill>
                <a:schemeClr val="tx1"/>
              </a:solidFill>
              <a:effectLst/>
              <a:latin typeface="Arial" charset="0"/>
              <a:cs typeface="Arial" charset="0"/>
            </a:endParaRPr>
          </a:p>
        </p:txBody>
      </p:sp>
      <p:sp>
        <p:nvSpPr>
          <p:cNvPr id="3" name="TextBox 2"/>
          <p:cNvSpPr txBox="1"/>
          <p:nvPr/>
        </p:nvSpPr>
        <p:spPr>
          <a:xfrm>
            <a:off x="8891972" y="6457995"/>
            <a:ext cx="504056" cy="369332"/>
          </a:xfrm>
          <a:prstGeom prst="rect">
            <a:avLst/>
          </a:prstGeom>
          <a:noFill/>
        </p:spPr>
        <p:txBody>
          <a:bodyPr wrap="square" rtlCol="0">
            <a:spAutoFit/>
          </a:bodyPr>
          <a:lstStyle/>
          <a:p>
            <a:r>
              <a:rPr lang="en-CA" dirty="0"/>
              <a:t>2</a:t>
            </a:r>
          </a:p>
        </p:txBody>
      </p:sp>
    </p:spTree>
    <p:extLst>
      <p:ext uri="{BB962C8B-B14F-4D97-AF65-F5344CB8AC3E}">
        <p14:creationId xmlns:p14="http://schemas.microsoft.com/office/powerpoint/2010/main" val="9429014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6000" smtClean="0"/>
              <a:t>Dedication </a:t>
            </a:r>
            <a:endParaRPr lang="en-CA" sz="6000" dirty="0"/>
          </a:p>
        </p:txBody>
      </p:sp>
      <p:sp>
        <p:nvSpPr>
          <p:cNvPr id="3" name="Content Placeholder 2"/>
          <p:cNvSpPr>
            <a:spLocks noGrp="1"/>
          </p:cNvSpPr>
          <p:nvPr>
            <p:ph idx="1"/>
          </p:nvPr>
        </p:nvSpPr>
        <p:spPr/>
        <p:txBody>
          <a:bodyPr>
            <a:normAutofit/>
          </a:bodyPr>
          <a:lstStyle/>
          <a:p>
            <a:pPr marL="0" indent="0" algn="ctr">
              <a:buNone/>
            </a:pPr>
            <a:r>
              <a:rPr lang="en-CA" sz="4400" dirty="0" smtClean="0"/>
              <a:t>I dedicate this book to the best book buddy ever, Blake</a:t>
            </a:r>
            <a:endParaRPr lang="en-CA" sz="4400" dirty="0"/>
          </a:p>
        </p:txBody>
      </p:sp>
      <p:sp>
        <p:nvSpPr>
          <p:cNvPr id="4" name="TextBox 3"/>
          <p:cNvSpPr txBox="1"/>
          <p:nvPr/>
        </p:nvSpPr>
        <p:spPr>
          <a:xfrm>
            <a:off x="8819964" y="6477867"/>
            <a:ext cx="648072" cy="369332"/>
          </a:xfrm>
          <a:prstGeom prst="rect">
            <a:avLst/>
          </a:prstGeom>
          <a:noFill/>
        </p:spPr>
        <p:txBody>
          <a:bodyPr wrap="square" rtlCol="0">
            <a:spAutoFit/>
          </a:bodyPr>
          <a:lstStyle/>
          <a:p>
            <a:r>
              <a:rPr lang="en-CA" dirty="0" smtClean="0"/>
              <a:t>3</a:t>
            </a:r>
            <a:endParaRPr lang="en-CA" dirty="0"/>
          </a:p>
        </p:txBody>
      </p:sp>
    </p:spTree>
    <p:extLst>
      <p:ext uri="{BB962C8B-B14F-4D97-AF65-F5344CB8AC3E}">
        <p14:creationId xmlns:p14="http://schemas.microsoft.com/office/powerpoint/2010/main" val="24392147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45224"/>
            <a:ext cx="8229600" cy="1143000"/>
          </a:xfrm>
        </p:spPr>
        <p:txBody>
          <a:bodyPr>
            <a:normAutofit fontScale="90000"/>
          </a:bodyPr>
          <a:lstStyle/>
          <a:p>
            <a:r>
              <a:rPr lang="en-CA" sz="2200" dirty="0"/>
              <a:t>This morning, Johnny was very scared about going on an airplane to </a:t>
            </a:r>
            <a:r>
              <a:rPr lang="en-CA" sz="2200" dirty="0" smtClean="0"/>
              <a:t>Toronto. He didn't </a:t>
            </a:r>
            <a:r>
              <a:rPr lang="en-CA" sz="2200" dirty="0"/>
              <a:t>even eat his breakfast. </a:t>
            </a:r>
            <a:br>
              <a:rPr lang="en-CA" sz="2200" dirty="0"/>
            </a:br>
            <a:r>
              <a:rPr lang="en-CA" sz="2200" dirty="0"/>
              <a:t>Johnny said to his </a:t>
            </a:r>
            <a:r>
              <a:rPr lang="en-CA" sz="2200" dirty="0" smtClean="0"/>
              <a:t>mom. “Will </a:t>
            </a:r>
            <a:r>
              <a:rPr lang="en-CA" sz="2200" dirty="0"/>
              <a:t>the airplane </a:t>
            </a:r>
            <a:r>
              <a:rPr lang="en-CA" sz="2200" dirty="0" smtClean="0"/>
              <a:t>crash?”</a:t>
            </a:r>
            <a:br>
              <a:rPr lang="en-CA" sz="2200" dirty="0" smtClean="0"/>
            </a:br>
            <a:r>
              <a:rPr lang="en-CA" sz="2200" dirty="0" smtClean="0"/>
              <a:t>“No</a:t>
            </a:r>
            <a:r>
              <a:rPr lang="en-CA" sz="2200" dirty="0"/>
              <a:t>” said his </a:t>
            </a:r>
            <a:r>
              <a:rPr lang="en-CA" sz="2200" dirty="0" smtClean="0"/>
              <a:t>mom. “Airplanes </a:t>
            </a:r>
            <a:r>
              <a:rPr lang="en-CA" sz="2200" dirty="0"/>
              <a:t>are actually really fun! “</a:t>
            </a:r>
            <a:r>
              <a:rPr lang="en-CA" sz="2200" dirty="0" smtClean="0"/>
              <a:t>Why?” asked Johnny.</a:t>
            </a:r>
            <a:r>
              <a:rPr lang="en-CA" sz="2200" dirty="0"/>
              <a:t/>
            </a:r>
            <a:br>
              <a:rPr lang="en-CA" sz="2200" dirty="0"/>
            </a:br>
            <a:endParaRPr lang="en-CA" sz="2200"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404664"/>
            <a:ext cx="8140335" cy="4525963"/>
          </a:xfrm>
        </p:spPr>
      </p:pic>
      <p:sp>
        <p:nvSpPr>
          <p:cNvPr id="6" name="TextBox 5"/>
          <p:cNvSpPr txBox="1"/>
          <p:nvPr/>
        </p:nvSpPr>
        <p:spPr>
          <a:xfrm>
            <a:off x="8855968" y="6453336"/>
            <a:ext cx="576064" cy="369332"/>
          </a:xfrm>
          <a:prstGeom prst="rect">
            <a:avLst/>
          </a:prstGeom>
          <a:noFill/>
        </p:spPr>
        <p:txBody>
          <a:bodyPr wrap="square" rtlCol="0">
            <a:spAutoFit/>
          </a:bodyPr>
          <a:lstStyle/>
          <a:p>
            <a:r>
              <a:rPr lang="en-CA" dirty="0" smtClean="0"/>
              <a:t>4</a:t>
            </a:r>
            <a:endParaRPr lang="en-CA" dirty="0"/>
          </a:p>
        </p:txBody>
      </p:sp>
    </p:spTree>
    <p:extLst>
      <p:ext uri="{BB962C8B-B14F-4D97-AF65-F5344CB8AC3E}">
        <p14:creationId xmlns:p14="http://schemas.microsoft.com/office/powerpoint/2010/main" val="42006882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897582"/>
            <a:ext cx="8229600" cy="1946417"/>
          </a:xfrm>
        </p:spPr>
        <p:txBody>
          <a:bodyPr>
            <a:normAutofit/>
          </a:bodyPr>
          <a:lstStyle/>
          <a:p>
            <a:pPr marL="0" indent="0">
              <a:buNone/>
            </a:pPr>
            <a:r>
              <a:rPr lang="en-CA" sz="2400" dirty="0"/>
              <a:t>“</a:t>
            </a:r>
            <a:r>
              <a:rPr lang="en-CA" sz="2400" dirty="0" smtClean="0"/>
              <a:t>Well,” said </a:t>
            </a:r>
            <a:r>
              <a:rPr lang="en-CA" sz="2400" dirty="0"/>
              <a:t>his </a:t>
            </a:r>
            <a:r>
              <a:rPr lang="en-CA" sz="2400" dirty="0" smtClean="0"/>
              <a:t>mom, “</a:t>
            </a:r>
            <a:r>
              <a:rPr lang="en-CA" sz="2400" dirty="0"/>
              <a:t>t</a:t>
            </a:r>
            <a:r>
              <a:rPr lang="en-CA" sz="2400" dirty="0" smtClean="0"/>
              <a:t>here </a:t>
            </a:r>
            <a:r>
              <a:rPr lang="en-CA" sz="2400" dirty="0"/>
              <a:t>is a TV in the back of each seat so </a:t>
            </a:r>
            <a:r>
              <a:rPr lang="en-CA" sz="2400" dirty="0" smtClean="0"/>
              <a:t>you </a:t>
            </a:r>
            <a:r>
              <a:rPr lang="en-CA" sz="2400" dirty="0"/>
              <a:t>would get to watch the one in front of </a:t>
            </a:r>
            <a:r>
              <a:rPr lang="en-CA" sz="2400" dirty="0" smtClean="0"/>
              <a:t>you.” </a:t>
            </a:r>
          </a:p>
          <a:p>
            <a:pPr marL="0" indent="0">
              <a:buNone/>
            </a:pPr>
            <a:r>
              <a:rPr lang="en-CA" sz="2400" dirty="0" smtClean="0"/>
              <a:t>“Really?” asked Johnny. </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3674"/>
            <a:ext cx="9007747" cy="4725671"/>
          </a:xfrm>
          <a:prstGeom prst="rect">
            <a:avLst/>
          </a:prstGeom>
        </p:spPr>
      </p:pic>
      <p:sp>
        <p:nvSpPr>
          <p:cNvPr id="6" name="TextBox 5"/>
          <p:cNvSpPr txBox="1"/>
          <p:nvPr/>
        </p:nvSpPr>
        <p:spPr>
          <a:xfrm>
            <a:off x="8799695" y="6487212"/>
            <a:ext cx="648072" cy="369332"/>
          </a:xfrm>
          <a:prstGeom prst="rect">
            <a:avLst/>
          </a:prstGeom>
          <a:noFill/>
        </p:spPr>
        <p:txBody>
          <a:bodyPr wrap="square" rtlCol="0">
            <a:spAutoFit/>
          </a:bodyPr>
          <a:lstStyle/>
          <a:p>
            <a:r>
              <a:rPr lang="en-CA" dirty="0"/>
              <a:t>5</a:t>
            </a:r>
            <a:endParaRPr lang="en-CA" dirty="0"/>
          </a:p>
        </p:txBody>
      </p:sp>
    </p:spTree>
    <p:extLst>
      <p:ext uri="{BB962C8B-B14F-4D97-AF65-F5344CB8AC3E}">
        <p14:creationId xmlns:p14="http://schemas.microsoft.com/office/powerpoint/2010/main" val="37845548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395536" y="4509120"/>
            <a:ext cx="8229600" cy="2121099"/>
          </a:xfrm>
        </p:spPr>
        <p:txBody>
          <a:bodyPr>
            <a:normAutofit fontScale="92500"/>
          </a:bodyPr>
          <a:lstStyle/>
          <a:p>
            <a:pPr marL="0" indent="0">
              <a:buNone/>
            </a:pPr>
            <a:r>
              <a:rPr lang="en-CA" dirty="0"/>
              <a:t>“Yes” said his mom. “They even bring you </a:t>
            </a:r>
            <a:r>
              <a:rPr lang="en-CA" dirty="0" smtClean="0"/>
              <a:t>snacks.” “That’s awesome, but </a:t>
            </a:r>
            <a:r>
              <a:rPr lang="en-CA" dirty="0"/>
              <a:t>I am still a little scared.” </a:t>
            </a:r>
            <a:endParaRPr lang="en-CA" dirty="0" smtClean="0"/>
          </a:p>
          <a:p>
            <a:pPr marL="0" indent="0">
              <a:buNone/>
            </a:pPr>
            <a:r>
              <a:rPr lang="en-CA" dirty="0" smtClean="0"/>
              <a:t>“</a:t>
            </a:r>
            <a:r>
              <a:rPr lang="en-CA" dirty="0"/>
              <a:t>That’s </a:t>
            </a:r>
            <a:r>
              <a:rPr lang="en-CA" dirty="0" smtClean="0"/>
              <a:t>ok” said </a:t>
            </a:r>
            <a:r>
              <a:rPr lang="en-CA" dirty="0"/>
              <a:t>his </a:t>
            </a:r>
            <a:r>
              <a:rPr lang="en-CA" dirty="0" smtClean="0"/>
              <a:t>mom, “I </a:t>
            </a:r>
            <a:r>
              <a:rPr lang="en-CA" dirty="0"/>
              <a:t>think you will like it.”</a:t>
            </a:r>
          </a:p>
          <a:p>
            <a:endParaRPr lang="en-CA"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7273"/>
            <a:ext cx="8460432" cy="4503754"/>
          </a:xfrm>
          <a:prstGeom prst="rect">
            <a:avLst/>
          </a:prstGeom>
        </p:spPr>
      </p:pic>
      <p:sp>
        <p:nvSpPr>
          <p:cNvPr id="6" name="TextBox 5"/>
          <p:cNvSpPr txBox="1"/>
          <p:nvPr/>
        </p:nvSpPr>
        <p:spPr>
          <a:xfrm>
            <a:off x="8676456" y="6488668"/>
            <a:ext cx="648072" cy="369332"/>
          </a:xfrm>
          <a:prstGeom prst="rect">
            <a:avLst/>
          </a:prstGeom>
          <a:noFill/>
        </p:spPr>
        <p:txBody>
          <a:bodyPr wrap="square" rtlCol="0">
            <a:spAutoFit/>
          </a:bodyPr>
          <a:lstStyle/>
          <a:p>
            <a:r>
              <a:rPr lang="en-CA" dirty="0"/>
              <a:t>6</a:t>
            </a:r>
            <a:endParaRPr lang="en-CA" dirty="0"/>
          </a:p>
        </p:txBody>
      </p:sp>
    </p:spTree>
    <p:extLst>
      <p:ext uri="{BB962C8B-B14F-4D97-AF65-F5344CB8AC3E}">
        <p14:creationId xmlns:p14="http://schemas.microsoft.com/office/powerpoint/2010/main" val="12969611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0239" y="116632"/>
            <a:ext cx="8806857" cy="4896544"/>
          </a:xfrm>
        </p:spPr>
      </p:pic>
      <p:sp>
        <p:nvSpPr>
          <p:cNvPr id="8" name="TextBox 7"/>
          <p:cNvSpPr txBox="1"/>
          <p:nvPr/>
        </p:nvSpPr>
        <p:spPr>
          <a:xfrm>
            <a:off x="971600" y="5278834"/>
            <a:ext cx="7632848" cy="1077218"/>
          </a:xfrm>
          <a:prstGeom prst="rect">
            <a:avLst/>
          </a:prstGeom>
          <a:noFill/>
        </p:spPr>
        <p:txBody>
          <a:bodyPr wrap="square" rtlCol="0">
            <a:spAutoFit/>
          </a:bodyPr>
          <a:lstStyle/>
          <a:p>
            <a:r>
              <a:rPr lang="en-CA" sz="3200" dirty="0"/>
              <a:t>Johnny was still unsure about flying, but soon enough mom said it was time to go.</a:t>
            </a:r>
          </a:p>
        </p:txBody>
      </p:sp>
      <p:sp>
        <p:nvSpPr>
          <p:cNvPr id="9" name="TextBox 8"/>
          <p:cNvSpPr txBox="1"/>
          <p:nvPr/>
        </p:nvSpPr>
        <p:spPr>
          <a:xfrm>
            <a:off x="8604448" y="6525344"/>
            <a:ext cx="539552" cy="369332"/>
          </a:xfrm>
          <a:prstGeom prst="rect">
            <a:avLst/>
          </a:prstGeom>
          <a:noFill/>
        </p:spPr>
        <p:txBody>
          <a:bodyPr wrap="square" rtlCol="0">
            <a:spAutoFit/>
          </a:bodyPr>
          <a:lstStyle/>
          <a:p>
            <a:r>
              <a:rPr lang="en-CA" dirty="0" smtClean="0"/>
              <a:t>7</a:t>
            </a:r>
            <a:endParaRPr lang="en-CA" dirty="0"/>
          </a:p>
        </p:txBody>
      </p:sp>
    </p:spTree>
    <p:extLst>
      <p:ext uri="{BB962C8B-B14F-4D97-AF65-F5344CB8AC3E}">
        <p14:creationId xmlns:p14="http://schemas.microsoft.com/office/powerpoint/2010/main" val="2073066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116632"/>
            <a:ext cx="8654868" cy="4752528"/>
          </a:xfrm>
        </p:spPr>
      </p:pic>
      <p:sp>
        <p:nvSpPr>
          <p:cNvPr id="6" name="Title 1"/>
          <p:cNvSpPr>
            <a:spLocks noGrp="1"/>
          </p:cNvSpPr>
          <p:nvPr>
            <p:ph type="title"/>
          </p:nvPr>
        </p:nvSpPr>
        <p:spPr>
          <a:xfrm>
            <a:off x="395536" y="5243056"/>
            <a:ext cx="8229600" cy="1143000"/>
          </a:xfrm>
        </p:spPr>
        <p:txBody>
          <a:bodyPr>
            <a:normAutofit/>
          </a:bodyPr>
          <a:lstStyle/>
          <a:p>
            <a:pPr algn="l"/>
            <a:r>
              <a:rPr lang="en-CA" sz="2800" dirty="0" smtClean="0"/>
              <a:t>Before they got into the car Johnny said “I am still scared’</a:t>
            </a:r>
            <a:endParaRPr lang="en-CA" sz="2800" dirty="0"/>
          </a:p>
        </p:txBody>
      </p:sp>
      <p:sp>
        <p:nvSpPr>
          <p:cNvPr id="7" name="TextBox 6"/>
          <p:cNvSpPr txBox="1"/>
          <p:nvPr/>
        </p:nvSpPr>
        <p:spPr>
          <a:xfrm>
            <a:off x="8842314" y="6488668"/>
            <a:ext cx="301686" cy="369332"/>
          </a:xfrm>
          <a:prstGeom prst="rect">
            <a:avLst/>
          </a:prstGeom>
          <a:noFill/>
        </p:spPr>
        <p:txBody>
          <a:bodyPr wrap="none" rtlCol="0">
            <a:spAutoFit/>
          </a:bodyPr>
          <a:lstStyle/>
          <a:p>
            <a:r>
              <a:rPr lang="en-CA" dirty="0" smtClean="0"/>
              <a:t>6</a:t>
            </a:r>
            <a:endParaRPr lang="en-CA" dirty="0"/>
          </a:p>
        </p:txBody>
      </p:sp>
    </p:spTree>
    <p:extLst>
      <p:ext uri="{BB962C8B-B14F-4D97-AF65-F5344CB8AC3E}">
        <p14:creationId xmlns:p14="http://schemas.microsoft.com/office/powerpoint/2010/main" val="41561575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423</TotalTime>
  <Words>460</Words>
  <Application>Microsoft Office PowerPoint</Application>
  <PresentationFormat>On-screen Show (4:3)</PresentationFormat>
  <Paragraphs>53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Going to Toronto  </vt:lpstr>
      <vt:lpstr>PowerPoint Presentation</vt:lpstr>
      <vt:lpstr>Copy right </vt:lpstr>
      <vt:lpstr>Dedication </vt:lpstr>
      <vt:lpstr>This morning, Johnny was very scared about going on an airplane to Toronto. He didn't even eat his breakfast.  Johnny said to his mom. “Will the airplane crash?” “No” said his mom. “Airplanes are actually really fun! “Why?” asked Johnny. </vt:lpstr>
      <vt:lpstr>PowerPoint Presentation</vt:lpstr>
      <vt:lpstr>PowerPoint Presentation</vt:lpstr>
      <vt:lpstr>PowerPoint Presentation</vt:lpstr>
      <vt:lpstr>Before they got into the car Johnny said “I am still scared’</vt:lpstr>
      <vt:lpstr>PowerPoint Presentation</vt:lpstr>
      <vt:lpstr>PowerPoint Presentation</vt:lpstr>
      <vt:lpstr>PowerPoint Presentation</vt:lpstr>
      <vt:lpstr>PowerPoint Presentation</vt:lpstr>
      <vt:lpstr>Biography </vt:lpstr>
      <vt:lpstr>Reviews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Going To Toronto</dc:title>
  <dc:creator>TCRSB</dc:creator>
  <cp:lastModifiedBy>TCRSB</cp:lastModifiedBy>
  <cp:revision>36</cp:revision>
  <cp:lastPrinted>2015-06-19T12:50:58Z</cp:lastPrinted>
  <dcterms:created xsi:type="dcterms:W3CDTF">2015-05-28T15:07:07Z</dcterms:created>
  <dcterms:modified xsi:type="dcterms:W3CDTF">2015-06-19T12:55:37Z</dcterms:modified>
</cp:coreProperties>
</file>