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7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8" r:id="rId13"/>
    <p:sldId id="265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98E-D2D4-4F02-A2FA-270B91EE17D7}" type="datetimeFigureOut">
              <a:rPr lang="en-CA" smtClean="0"/>
              <a:t>19/06/2015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F9C0-EC0D-4017-A234-2C769EE75F7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5770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98E-D2D4-4F02-A2FA-270B91EE17D7}" type="datetimeFigureOut">
              <a:rPr lang="en-CA" smtClean="0"/>
              <a:t>19/06/2015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F9C0-EC0D-4017-A234-2C769EE75F7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5458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98E-D2D4-4F02-A2FA-270B91EE17D7}" type="datetimeFigureOut">
              <a:rPr lang="en-CA" smtClean="0"/>
              <a:t>19/06/2015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F9C0-EC0D-4017-A234-2C769EE75F7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166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98E-D2D4-4F02-A2FA-270B91EE17D7}" type="datetimeFigureOut">
              <a:rPr lang="en-CA" smtClean="0"/>
              <a:t>19/06/2015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F9C0-EC0D-4017-A234-2C769EE75F7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28068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98E-D2D4-4F02-A2FA-270B91EE17D7}" type="datetimeFigureOut">
              <a:rPr lang="en-CA" smtClean="0"/>
              <a:t>19/06/2015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F9C0-EC0D-4017-A234-2C769EE75F7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4684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98E-D2D4-4F02-A2FA-270B91EE17D7}" type="datetimeFigureOut">
              <a:rPr lang="en-CA" smtClean="0"/>
              <a:t>19/06/2015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F9C0-EC0D-4017-A234-2C769EE75F7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45032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98E-D2D4-4F02-A2FA-270B91EE17D7}" type="datetimeFigureOut">
              <a:rPr lang="en-CA" smtClean="0"/>
              <a:t>19/06/2015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F9C0-EC0D-4017-A234-2C769EE75F7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6602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98E-D2D4-4F02-A2FA-270B91EE17D7}" type="datetimeFigureOut">
              <a:rPr lang="en-CA" smtClean="0"/>
              <a:t>19/06/2015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F9C0-EC0D-4017-A234-2C769EE75F7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1948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98E-D2D4-4F02-A2FA-270B91EE17D7}" type="datetimeFigureOut">
              <a:rPr lang="en-CA" smtClean="0"/>
              <a:t>19/06/2015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F9C0-EC0D-4017-A234-2C769EE75F7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84415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98E-D2D4-4F02-A2FA-270B91EE17D7}" type="datetimeFigureOut">
              <a:rPr lang="en-CA" smtClean="0"/>
              <a:t>19/06/2015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F9C0-EC0D-4017-A234-2C769EE75F7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5564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98E-D2D4-4F02-A2FA-270B91EE17D7}" type="datetimeFigureOut">
              <a:rPr lang="en-CA" smtClean="0"/>
              <a:t>19/06/2015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F9C0-EC0D-4017-A234-2C769EE75F7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7239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B898E-D2D4-4F02-A2FA-270B91EE17D7}" type="datetimeFigureOut">
              <a:rPr lang="en-CA" smtClean="0"/>
              <a:t>19/06/2015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8F9C0-EC0D-4017-A234-2C769EE75F7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455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cdsbstaff.ednet.ns.ca/scroache/" TargetMode="External"/><Relationship Id="rId2" Type="http://schemas.openxmlformats.org/officeDocument/2006/relationships/hyperlink" Target="http://www.bellakiki2003@hotmail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404664" y="3734396"/>
            <a:ext cx="6400800" cy="1752600"/>
          </a:xfrm>
        </p:spPr>
        <p:txBody>
          <a:bodyPr>
            <a:normAutofit/>
          </a:bodyPr>
          <a:lstStyle/>
          <a:p>
            <a:endParaRPr lang="en-CA" sz="2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284" y="0"/>
            <a:ext cx="4489407" cy="5301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123" y="1"/>
            <a:ext cx="2065337" cy="530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460" y="0"/>
            <a:ext cx="2590800" cy="5301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95536" y="5301209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CA" dirty="0"/>
              <a:t>Written </a:t>
            </a:r>
            <a:r>
              <a:rPr lang="en-CA" dirty="0" smtClean="0"/>
              <a:t>by Bella Hagel 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>Illustrated </a:t>
            </a:r>
            <a:r>
              <a:rPr lang="en-CA" dirty="0" smtClean="0"/>
              <a:t>by Bella </a:t>
            </a: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>Published by: Pandas Smell Like Lemons   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263840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58924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CA" dirty="0" smtClean="0"/>
              <a:t>‘‘Where do you think Emily is? ‘‘</a:t>
            </a:r>
            <a:r>
              <a:rPr lang="en-CA" dirty="0" err="1" smtClean="0"/>
              <a:t>Maddy</a:t>
            </a:r>
            <a:r>
              <a:rPr lang="en-CA" dirty="0" smtClean="0"/>
              <a:t> </a:t>
            </a:r>
            <a:r>
              <a:rPr lang="en-CA" dirty="0"/>
              <a:t>a</a:t>
            </a:r>
            <a:r>
              <a:rPr lang="en-CA" dirty="0" smtClean="0"/>
              <a:t>sked Bella. ‘‘Maybe behind the bench,’’ said </a:t>
            </a:r>
            <a:r>
              <a:rPr lang="en-CA" dirty="0" err="1" smtClean="0"/>
              <a:t>Maddy</a:t>
            </a:r>
            <a:r>
              <a:rPr lang="en-CA" dirty="0" smtClean="0"/>
              <a:t>. </a:t>
            </a:r>
            <a:br>
              <a:rPr lang="en-CA" dirty="0" smtClean="0"/>
            </a:b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0"/>
            <a:ext cx="8424936" cy="4941168"/>
          </a:xfrm>
        </p:spPr>
      </p:pic>
    </p:spTree>
    <p:extLst>
      <p:ext uri="{BB962C8B-B14F-4D97-AF65-F5344CB8AC3E}">
        <p14:creationId xmlns:p14="http://schemas.microsoft.com/office/powerpoint/2010/main" val="37715637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Bella and Maddy have found Emily. Emily is very happy because she has won the game of hide n seek.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59" y="1916113"/>
            <a:ext cx="7729907" cy="4525962"/>
          </a:xfrm>
        </p:spPr>
      </p:pic>
    </p:spTree>
    <p:extLst>
      <p:ext uri="{BB962C8B-B14F-4D97-AF65-F5344CB8AC3E}">
        <p14:creationId xmlns:p14="http://schemas.microsoft.com/office/powerpoint/2010/main" val="15269515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0"/>
            <a:ext cx="8676456" cy="594928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1008"/>
            <a:ext cx="4524375" cy="334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5" y="3695700"/>
            <a:ext cx="4619625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4524375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3928" y="980728"/>
            <a:ext cx="542128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CA" dirty="0" smtClean="0"/>
              <a:t>It was getting late so Emily, </a:t>
            </a:r>
            <a:r>
              <a:rPr lang="en-CA" dirty="0" err="1" smtClean="0"/>
              <a:t>Maddy</a:t>
            </a:r>
            <a:r>
              <a:rPr lang="en-CA" dirty="0" smtClean="0"/>
              <a:t> and Bella went home. They all had a very fun time play hide n seek with each other.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34846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CA" dirty="0"/>
              <a:t>Autobiography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CA" dirty="0" smtClean="0">
                <a:latin typeface="Bell MT" pitchFamily="18" charset="0"/>
              </a:rPr>
              <a:t>My name is </a:t>
            </a:r>
            <a:r>
              <a:rPr lang="en-CA" dirty="0">
                <a:latin typeface="Bell MT" pitchFamily="18" charset="0"/>
              </a:rPr>
              <a:t>B</a:t>
            </a:r>
            <a:r>
              <a:rPr lang="en-CA" dirty="0" smtClean="0">
                <a:latin typeface="Bell MT" pitchFamily="18" charset="0"/>
              </a:rPr>
              <a:t>ella Hagel, I’m 12 years old. My birthday is May 21</a:t>
            </a:r>
            <a:r>
              <a:rPr lang="en-CA" baseline="30000" dirty="0" smtClean="0">
                <a:latin typeface="Bell MT" pitchFamily="18" charset="0"/>
              </a:rPr>
              <a:t>st </a:t>
            </a:r>
            <a:r>
              <a:rPr lang="en-CA" dirty="0" smtClean="0">
                <a:latin typeface="Bell MT" pitchFamily="18" charset="0"/>
              </a:rPr>
              <a:t> 2003. I was born in Halifax, N.S. I have 5 sisters and 1 step-brother. I have one older sister and my brother is older than me too. I live with my mom, dad, 5 sisters, 1 cat and 1 dog. I like art, math and </a:t>
            </a:r>
            <a:r>
              <a:rPr lang="en-CA" smtClean="0">
                <a:latin typeface="Bell MT" pitchFamily="18" charset="0"/>
              </a:rPr>
              <a:t>my iPod</a:t>
            </a:r>
            <a:r>
              <a:rPr lang="en-CA" dirty="0" smtClean="0">
                <a:latin typeface="Bell MT" pitchFamily="18" charset="0"/>
              </a:rPr>
              <a:t>.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4045035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CA" dirty="0" smtClean="0"/>
              <a:t>Comments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CA" dirty="0" smtClean="0"/>
              <a:t>Jessica- It’s awesome I think Emily will like it.</a:t>
            </a:r>
          </a:p>
          <a:p>
            <a:r>
              <a:rPr lang="en-CA" dirty="0" smtClean="0"/>
              <a:t>Maddy- It’s nice, I think Emily will like it. </a:t>
            </a:r>
          </a:p>
          <a:p>
            <a:r>
              <a:rPr lang="en-CA" dirty="0" smtClean="0"/>
              <a:t>Christina- Good book for Emily. </a:t>
            </a:r>
          </a:p>
          <a:p>
            <a:r>
              <a:rPr lang="en-CA" dirty="0" smtClean="0"/>
              <a:t>Jasmine- Amazing book. </a:t>
            </a:r>
          </a:p>
          <a:p>
            <a:r>
              <a:rPr lang="en-CA" dirty="0" err="1" smtClean="0"/>
              <a:t>Kennedie</a:t>
            </a:r>
            <a:r>
              <a:rPr lang="en-CA" dirty="0" smtClean="0"/>
              <a:t>- </a:t>
            </a:r>
            <a:r>
              <a:rPr lang="en-CA" dirty="0"/>
              <a:t>L</a:t>
            </a:r>
            <a:r>
              <a:rPr lang="en-CA" dirty="0" smtClean="0"/>
              <a:t>ove it! </a:t>
            </a:r>
          </a:p>
          <a:p>
            <a:endParaRPr lang="en-CA" dirty="0"/>
          </a:p>
        </p:txBody>
      </p:sp>
      <p:pic>
        <p:nvPicPr>
          <p:cNvPr id="1026" name="Picture 2" descr="C:\Users\TCRSB\AppData\Local\Microsoft\Windows\Temporary Internet Files\Content.IE5\PAXAWA4V\book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501008"/>
            <a:ext cx="2579563" cy="225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CRSB\AppData\Local\Microsoft\Windows\Temporary Internet Files\Content.IE5\3GD6B4ZW\an_african_american_boy_carrying_books_0521-1005-0821-5731_SMU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1739900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TCRSB\AppData\Local\Microsoft\Windows\Temporary Internet Files\Content.IE5\T5S4FSE6\books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437112"/>
            <a:ext cx="2629361" cy="2008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0643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452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By</a:t>
            </a:r>
            <a:r>
              <a:rPr lang="en-CA" dirty="0"/>
              <a:t>: Bella Hagel  </a:t>
            </a:r>
            <a:br>
              <a:rPr lang="en-CA" dirty="0"/>
            </a:br>
            <a:r>
              <a:rPr lang="en-CA" dirty="0"/>
              <a:t>For Emily 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52596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5600" dirty="0" smtClean="0">
                <a:latin typeface="Aparajita" pitchFamily="34" charset="0"/>
                <a:cs typeface="Aparajita" pitchFamily="34" charset="0"/>
              </a:rPr>
              <a:t>                </a:t>
            </a:r>
          </a:p>
          <a:p>
            <a:pPr marL="0" indent="0">
              <a:buNone/>
            </a:pPr>
            <a:r>
              <a:rPr lang="en-CA" sz="5600" dirty="0" smtClean="0">
                <a:latin typeface="Aparajita" pitchFamily="34" charset="0"/>
                <a:cs typeface="Aparajita" pitchFamily="34" charset="0"/>
              </a:rPr>
              <a:t>                HIDE N SEEK</a:t>
            </a:r>
            <a:endParaRPr lang="en-CA" sz="5600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5260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Copyright 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04056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CA" sz="5800" dirty="0"/>
              <a:t>Copyright © </a:t>
            </a:r>
            <a:r>
              <a:rPr lang="en-CA" sz="5800" dirty="0" smtClean="0"/>
              <a:t>2015 by Bella  </a:t>
            </a:r>
            <a:r>
              <a:rPr lang="en-CA" sz="5800" dirty="0"/>
              <a:t>H</a:t>
            </a:r>
            <a:r>
              <a:rPr lang="en-CA" sz="5800" dirty="0" smtClean="0"/>
              <a:t>agel  </a:t>
            </a:r>
            <a:endParaRPr lang="en-CA" sz="5800" dirty="0"/>
          </a:p>
          <a:p>
            <a:pPr marL="0" indent="0">
              <a:buNone/>
            </a:pPr>
            <a:endParaRPr lang="en-CA" sz="5800" dirty="0"/>
          </a:p>
          <a:p>
            <a:pPr marL="0" indent="0">
              <a:buNone/>
            </a:pPr>
            <a:r>
              <a:rPr lang="en-CA" sz="5800" dirty="0" smtClean="0"/>
              <a:t>   All </a:t>
            </a:r>
            <a:r>
              <a:rPr lang="en-CA" sz="5800" dirty="0"/>
              <a:t>rights reserved. No part of this publication may be reproduced, distributed, or transmitted in any </a:t>
            </a:r>
            <a:r>
              <a:rPr lang="en-CA" sz="5800" dirty="0" smtClean="0"/>
              <a:t>form or </a:t>
            </a:r>
            <a:r>
              <a:rPr lang="en-CA" sz="5800" dirty="0"/>
              <a:t>by any means, including photocopying, recording, or other electronic or mechanical methods, </a:t>
            </a:r>
            <a:r>
              <a:rPr lang="en-CA" sz="5800" dirty="0" smtClean="0"/>
              <a:t>without the </a:t>
            </a:r>
            <a:r>
              <a:rPr lang="en-CA" sz="5800" dirty="0"/>
              <a:t>prior written permission of the publisher, except in the case of brief quotations embodied in </a:t>
            </a:r>
            <a:r>
              <a:rPr lang="en-CA" sz="5800" dirty="0" smtClean="0"/>
              <a:t>critical reviews </a:t>
            </a:r>
            <a:r>
              <a:rPr lang="en-CA" sz="5800" dirty="0"/>
              <a:t>and certain other </a:t>
            </a:r>
            <a:r>
              <a:rPr lang="en-CA" sz="5800" dirty="0" smtClean="0"/>
              <a:t>non-commercial </a:t>
            </a:r>
            <a:r>
              <a:rPr lang="en-CA" sz="5800" dirty="0"/>
              <a:t>uses permitted by copyright law. For permission requests, </a:t>
            </a:r>
            <a:r>
              <a:rPr lang="en-CA" sz="5800" dirty="0" smtClean="0"/>
              <a:t>write  to </a:t>
            </a:r>
            <a:r>
              <a:rPr lang="en-CA" sz="5800" dirty="0"/>
              <a:t>the publisher, addressed “Attention: </a:t>
            </a:r>
            <a:r>
              <a:rPr lang="en-CA" sz="5800" dirty="0" smtClean="0"/>
              <a:t>Permissions Coordinator,” at the address below.  </a:t>
            </a:r>
          </a:p>
          <a:p>
            <a:pPr marL="0" indent="0">
              <a:buNone/>
            </a:pPr>
            <a:endParaRPr lang="en-CA" sz="5800" dirty="0" smtClean="0"/>
          </a:p>
          <a:p>
            <a:pPr marL="0" indent="0">
              <a:buNone/>
            </a:pPr>
            <a:r>
              <a:rPr lang="en-CA" sz="5800" dirty="0" smtClean="0"/>
              <a:t> Panda Smell Like </a:t>
            </a:r>
            <a:r>
              <a:rPr lang="en-CA" sz="5800" dirty="0"/>
              <a:t>L</a:t>
            </a:r>
            <a:r>
              <a:rPr lang="en-CA" sz="5800" dirty="0" smtClean="0"/>
              <a:t>emons </a:t>
            </a:r>
          </a:p>
          <a:p>
            <a:pPr marL="0" indent="0">
              <a:buNone/>
            </a:pPr>
            <a:r>
              <a:rPr lang="en-CA" sz="5800" dirty="0" smtClean="0"/>
              <a:t>47 king </a:t>
            </a:r>
            <a:r>
              <a:rPr lang="en-CA" sz="5800" dirty="0"/>
              <a:t>S</a:t>
            </a:r>
            <a:r>
              <a:rPr lang="en-CA" sz="5800" dirty="0" smtClean="0"/>
              <a:t>t. </a:t>
            </a:r>
          </a:p>
          <a:p>
            <a:pPr marL="0" indent="0">
              <a:buNone/>
            </a:pPr>
            <a:r>
              <a:rPr lang="en-CA" sz="5800" dirty="0" smtClean="0"/>
              <a:t>First printing in 2015 NS</a:t>
            </a:r>
          </a:p>
          <a:p>
            <a:pPr marL="0" indent="0">
              <a:buNone/>
            </a:pPr>
            <a:r>
              <a:rPr lang="en-CA" sz="5800" dirty="0" smtClean="0"/>
              <a:t>Shelburne N.S CA 256778 </a:t>
            </a:r>
          </a:p>
          <a:p>
            <a:pPr marL="0" indent="0">
              <a:buNone/>
            </a:pPr>
            <a:r>
              <a:rPr lang="en-CA" sz="5800" dirty="0" smtClean="0">
                <a:hlinkClick r:id="rId2"/>
              </a:rPr>
              <a:t>www.bellakiki2003@hotmail.com</a:t>
            </a:r>
            <a:endParaRPr lang="en-CA" sz="5800" dirty="0"/>
          </a:p>
          <a:p>
            <a:pPr marL="0" indent="0">
              <a:buNone/>
            </a:pPr>
            <a:r>
              <a:rPr lang="en-CA" sz="5800" dirty="0" smtClean="0"/>
              <a:t>   </a:t>
            </a:r>
          </a:p>
          <a:p>
            <a:pPr marL="0" indent="0">
              <a:buNone/>
            </a:pPr>
            <a:r>
              <a:rPr lang="en-CA" sz="5800" dirty="0" smtClean="0"/>
              <a:t>ISBN 0-203-609-22220-2</a:t>
            </a:r>
          </a:p>
          <a:p>
            <a:pPr marL="0" indent="0">
              <a:buNone/>
            </a:pPr>
            <a:endParaRPr lang="en-CA" sz="5800" dirty="0"/>
          </a:p>
          <a:p>
            <a:pPr marL="0" indent="0">
              <a:buNone/>
            </a:pPr>
            <a:r>
              <a:rPr lang="en-CA" sz="5800" dirty="0" smtClean="0"/>
              <a:t>Editor: Madison Goulden, </a:t>
            </a:r>
            <a:r>
              <a:rPr lang="en-CA" sz="5800" dirty="0" err="1" smtClean="0"/>
              <a:t>Makaila</a:t>
            </a:r>
            <a:r>
              <a:rPr lang="en-CA" sz="5800" dirty="0" smtClean="0"/>
              <a:t> Chapman   </a:t>
            </a:r>
          </a:p>
          <a:p>
            <a:pPr marL="0" indent="0">
              <a:buNone/>
            </a:pPr>
            <a:endParaRPr lang="en-CA" sz="5800" dirty="0"/>
          </a:p>
          <a:p>
            <a:pPr marL="0" indent="0">
              <a:buNone/>
            </a:pPr>
            <a:r>
              <a:rPr lang="en-CA" sz="5800" dirty="0" smtClean="0"/>
              <a:t>You can find the colour copy </a:t>
            </a:r>
            <a:r>
              <a:rPr lang="en-CA" sz="5800" dirty="0"/>
              <a:t>at </a:t>
            </a:r>
            <a:r>
              <a:rPr lang="en-CA" sz="5800" dirty="0">
                <a:hlinkClick r:id="rId3"/>
              </a:rPr>
              <a:t>http://tcdsbstaff.ednet.ns.ca/scroache/</a:t>
            </a: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 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 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35585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CA" sz="3500" dirty="0"/>
              <a:t> </a:t>
            </a:r>
            <a:r>
              <a:rPr lang="en-CA" sz="3500" dirty="0" smtClean="0"/>
              <a:t> </a:t>
            </a:r>
            <a:endParaRPr lang="en-CA" dirty="0"/>
          </a:p>
          <a:p>
            <a:pPr marL="0" indent="0">
              <a:buNone/>
            </a:pPr>
            <a:r>
              <a:rPr lang="en-CA" dirty="0" smtClean="0"/>
              <a:t>  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611560" y="1556792"/>
            <a:ext cx="7992888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en-CA" sz="45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Emily. I really liked being your book buddy. </a:t>
            </a:r>
          </a:p>
          <a:p>
            <a:pPr marL="0" indent="0" algn="ctr">
              <a:buNone/>
            </a:pPr>
            <a:r>
              <a:rPr lang="en-CA" sz="45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 hope you have a good time at hillcrest. </a:t>
            </a:r>
            <a:endParaRPr lang="en-CA" sz="45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70488" y="633462"/>
            <a:ext cx="40030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Dedicated to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394146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51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Emily is playing with her friends, Bella and Maddy. </a:t>
            </a:r>
            <a:endParaRPr lang="en-C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08720"/>
            <a:ext cx="8229600" cy="4505909"/>
          </a:xfrm>
        </p:spPr>
      </p:pic>
    </p:spTree>
    <p:extLst>
      <p:ext uri="{BB962C8B-B14F-4D97-AF65-F5344CB8AC3E}">
        <p14:creationId xmlns:p14="http://schemas.microsoft.com/office/powerpoint/2010/main" val="38940790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992565"/>
            <a:ext cx="8229600" cy="1359024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>Emily said, ‘‘Would </a:t>
            </a:r>
            <a:r>
              <a:rPr lang="en-CA" dirty="0"/>
              <a:t>you like to play </a:t>
            </a:r>
            <a:r>
              <a:rPr lang="en-CA" dirty="0" smtClean="0"/>
              <a:t>hide n seek?’’ </a:t>
            </a:r>
            <a:br>
              <a:rPr lang="en-CA" dirty="0" smtClean="0"/>
            </a:br>
            <a:r>
              <a:rPr lang="en-CA" dirty="0" smtClean="0"/>
              <a:t>‘‘OK,’’ </a:t>
            </a:r>
            <a:r>
              <a:rPr lang="en-CA" dirty="0"/>
              <a:t>they said.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00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2798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Bella said, ‘‘I </a:t>
            </a:r>
            <a:r>
              <a:rPr lang="en-CA" dirty="0"/>
              <a:t>will be it, go hide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1</a:t>
            </a:r>
            <a:r>
              <a:rPr lang="en-CA" dirty="0"/>
              <a:t>, 2, 3, 4</a:t>
            </a:r>
            <a:r>
              <a:rPr lang="en-CA" dirty="0" smtClean="0"/>
              <a:t>,’’ 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2776"/>
            <a:ext cx="8229600" cy="4824536"/>
          </a:xfrm>
        </p:spPr>
      </p:pic>
    </p:spTree>
    <p:extLst>
      <p:ext uri="{BB962C8B-B14F-4D97-AF65-F5344CB8AC3E}">
        <p14:creationId xmlns:p14="http://schemas.microsoft.com/office/powerpoint/2010/main" val="39348357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CA" dirty="0" smtClean="0"/>
              <a:t/>
            </a:r>
            <a:br>
              <a:rPr lang="en-CA" dirty="0" smtClean="0"/>
            </a:br>
            <a:r>
              <a:rPr lang="en-CA" sz="4200" dirty="0"/>
              <a:t/>
            </a:r>
            <a:br>
              <a:rPr lang="en-CA" sz="4200" dirty="0"/>
            </a:br>
            <a:r>
              <a:rPr lang="en-CA" sz="4200" dirty="0" smtClean="0"/>
              <a:t>‘‘</a:t>
            </a:r>
            <a:r>
              <a:rPr lang="en-CA" sz="4100" dirty="0" smtClean="0"/>
              <a:t>19</a:t>
            </a:r>
            <a:r>
              <a:rPr lang="en-CA" sz="4100" dirty="0"/>
              <a:t>, </a:t>
            </a:r>
            <a:r>
              <a:rPr lang="en-CA" sz="4100" dirty="0" smtClean="0"/>
              <a:t>20. </a:t>
            </a:r>
            <a:r>
              <a:rPr lang="en-CA" sz="4100" dirty="0"/>
              <a:t>R</a:t>
            </a:r>
            <a:r>
              <a:rPr lang="en-CA" sz="4100" dirty="0" smtClean="0"/>
              <a:t>eady </a:t>
            </a:r>
            <a:r>
              <a:rPr lang="en-CA" sz="4100" dirty="0"/>
              <a:t>or not here I </a:t>
            </a:r>
            <a:r>
              <a:rPr lang="en-CA" sz="4100" dirty="0" smtClean="0"/>
              <a:t>come!’’ Bella ran </a:t>
            </a:r>
            <a:r>
              <a:rPr lang="en-CA" sz="4100" dirty="0"/>
              <a:t>off to find </a:t>
            </a:r>
            <a:r>
              <a:rPr lang="en-CA" sz="4100" dirty="0" smtClean="0"/>
              <a:t>them. Where </a:t>
            </a:r>
            <a:r>
              <a:rPr lang="en-CA" sz="4100" dirty="0"/>
              <a:t>could </a:t>
            </a:r>
            <a:r>
              <a:rPr lang="en-CA" sz="4100" dirty="0" smtClean="0"/>
              <a:t>they be thought Bella. </a:t>
            </a:r>
            <a:r>
              <a:rPr lang="en-CA" sz="4200" dirty="0"/>
              <a:t/>
            </a:r>
            <a:br>
              <a:rPr lang="en-CA" sz="4200" dirty="0"/>
            </a:br>
            <a:endParaRPr lang="en-CA" sz="4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028828"/>
            <a:ext cx="8229600" cy="4818084"/>
          </a:xfrm>
        </p:spPr>
      </p:pic>
    </p:spTree>
    <p:extLst>
      <p:ext uri="{BB962C8B-B14F-4D97-AF65-F5344CB8AC3E}">
        <p14:creationId xmlns:p14="http://schemas.microsoft.com/office/powerpoint/2010/main" val="9348265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672"/>
            <a:ext cx="9144000" cy="602128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Maybe </a:t>
            </a:r>
            <a:r>
              <a:rPr lang="en-CA" dirty="0"/>
              <a:t>behind the </a:t>
            </a:r>
            <a:r>
              <a:rPr lang="en-CA" dirty="0" smtClean="0"/>
              <a:t>tree. ‘‘Found </a:t>
            </a:r>
            <a:r>
              <a:rPr lang="en-CA" dirty="0"/>
              <a:t>you </a:t>
            </a:r>
            <a:r>
              <a:rPr lang="en-CA" dirty="0" err="1"/>
              <a:t>Maddy</a:t>
            </a:r>
            <a:r>
              <a:rPr lang="en-CA" dirty="0" smtClean="0"/>
              <a:t>!’’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394366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366</Words>
  <Application>Microsoft Office PowerPoint</Application>
  <PresentationFormat>On-screen Show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Written by Bella Hagel  Illustrated by Bella  Published by: Pandas Smell Like Lemons    </vt:lpstr>
      <vt:lpstr> By: Bella Hagel   For Emily  </vt:lpstr>
      <vt:lpstr>Copyright ©</vt:lpstr>
      <vt:lpstr> </vt:lpstr>
      <vt:lpstr>Emily is playing with her friends, Bella and Maddy. </vt:lpstr>
      <vt:lpstr>  Emily said, ‘‘Would you like to play hide n seek?’’  ‘‘OK,’’ they said. </vt:lpstr>
      <vt:lpstr> Bella said, ‘‘I will be it, go hide  1, 2, 3, 4,’’  </vt:lpstr>
      <vt:lpstr>  ‘‘19, 20. Ready or not here I come!’’ Bella ran off to find them. Where could they be thought Bella.  </vt:lpstr>
      <vt:lpstr> Maybe behind the tree. ‘‘Found you Maddy!’’ </vt:lpstr>
      <vt:lpstr>‘‘Where do you think Emily is? ‘‘Maddy asked Bella. ‘‘Maybe behind the bench,’’ said Maddy.  </vt:lpstr>
      <vt:lpstr>Bella and Maddy have found Emily. Emily is very happy because she has won the game of hide n seek.</vt:lpstr>
      <vt:lpstr>It was getting late so Emily, Maddy and Bella went home. They all had a very fun time play hide n seek with each other. </vt:lpstr>
      <vt:lpstr>Autobiography </vt:lpstr>
      <vt:lpstr>Comments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Hide and seek</dc:title>
  <dc:creator>TCRSB</dc:creator>
  <cp:lastModifiedBy>TCRSB</cp:lastModifiedBy>
  <cp:revision>36</cp:revision>
  <cp:lastPrinted>2015-06-11T15:28:44Z</cp:lastPrinted>
  <dcterms:created xsi:type="dcterms:W3CDTF">2015-05-19T17:31:29Z</dcterms:created>
  <dcterms:modified xsi:type="dcterms:W3CDTF">2015-06-19T12:55:01Z</dcterms:modified>
</cp:coreProperties>
</file>