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57" r:id="rId6"/>
    <p:sldId id="258" r:id="rId7"/>
    <p:sldId id="259" r:id="rId8"/>
    <p:sldId id="267" r:id="rId9"/>
    <p:sldId id="260" r:id="rId10"/>
    <p:sldId id="262" r:id="rId11"/>
    <p:sldId id="263" r:id="rId12"/>
    <p:sldId id="265" r:id="rId13"/>
    <p:sldId id="274" r:id="rId14"/>
    <p:sldId id="266" r:id="rId15"/>
    <p:sldId id="272" r:id="rId16"/>
    <p:sldId id="273"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1" autoAdjust="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2F0FB2A2-06A7-4CEB-931F-02AAC776E88C}" type="datetimeFigureOut">
              <a:rPr lang="en-CA" smtClean="0"/>
              <a:t>22/06/2015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512E24-3FD5-475B-8149-F1B0DAA4D02B}" type="slidenum">
              <a:rPr lang="en-CA" smtClean="0"/>
              <a:t>‹#›</a:t>
            </a:fld>
            <a:endParaRPr lang="en-CA"/>
          </a:p>
        </p:txBody>
      </p:sp>
    </p:spTree>
    <p:extLst>
      <p:ext uri="{BB962C8B-B14F-4D97-AF65-F5344CB8AC3E}">
        <p14:creationId xmlns:p14="http://schemas.microsoft.com/office/powerpoint/2010/main" val="2665847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F0FB2A2-06A7-4CEB-931F-02AAC776E88C}" type="datetimeFigureOut">
              <a:rPr lang="en-CA" smtClean="0"/>
              <a:t>22/06/2015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512E24-3FD5-475B-8149-F1B0DAA4D02B}" type="slidenum">
              <a:rPr lang="en-CA" smtClean="0"/>
              <a:t>‹#›</a:t>
            </a:fld>
            <a:endParaRPr lang="en-CA"/>
          </a:p>
        </p:txBody>
      </p:sp>
    </p:spTree>
    <p:extLst>
      <p:ext uri="{BB962C8B-B14F-4D97-AF65-F5344CB8AC3E}">
        <p14:creationId xmlns:p14="http://schemas.microsoft.com/office/powerpoint/2010/main" val="261276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F0FB2A2-06A7-4CEB-931F-02AAC776E88C}" type="datetimeFigureOut">
              <a:rPr lang="en-CA" smtClean="0"/>
              <a:t>22/06/2015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512E24-3FD5-475B-8149-F1B0DAA4D02B}" type="slidenum">
              <a:rPr lang="en-CA" smtClean="0"/>
              <a:t>‹#›</a:t>
            </a:fld>
            <a:endParaRPr lang="en-CA"/>
          </a:p>
        </p:txBody>
      </p:sp>
    </p:spTree>
    <p:extLst>
      <p:ext uri="{BB962C8B-B14F-4D97-AF65-F5344CB8AC3E}">
        <p14:creationId xmlns:p14="http://schemas.microsoft.com/office/powerpoint/2010/main" val="2582174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F0FB2A2-06A7-4CEB-931F-02AAC776E88C}" type="datetimeFigureOut">
              <a:rPr lang="en-CA" smtClean="0"/>
              <a:t>22/06/2015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512E24-3FD5-475B-8149-F1B0DAA4D02B}" type="slidenum">
              <a:rPr lang="en-CA" smtClean="0"/>
              <a:t>‹#›</a:t>
            </a:fld>
            <a:endParaRPr lang="en-CA"/>
          </a:p>
        </p:txBody>
      </p:sp>
    </p:spTree>
    <p:extLst>
      <p:ext uri="{BB962C8B-B14F-4D97-AF65-F5344CB8AC3E}">
        <p14:creationId xmlns:p14="http://schemas.microsoft.com/office/powerpoint/2010/main" val="851969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0FB2A2-06A7-4CEB-931F-02AAC776E88C}" type="datetimeFigureOut">
              <a:rPr lang="en-CA" smtClean="0"/>
              <a:t>22/06/2015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E512E24-3FD5-475B-8149-F1B0DAA4D02B}" type="slidenum">
              <a:rPr lang="en-CA" smtClean="0"/>
              <a:t>‹#›</a:t>
            </a:fld>
            <a:endParaRPr lang="en-CA"/>
          </a:p>
        </p:txBody>
      </p:sp>
    </p:spTree>
    <p:extLst>
      <p:ext uri="{BB962C8B-B14F-4D97-AF65-F5344CB8AC3E}">
        <p14:creationId xmlns:p14="http://schemas.microsoft.com/office/powerpoint/2010/main" val="5090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2F0FB2A2-06A7-4CEB-931F-02AAC776E88C}" type="datetimeFigureOut">
              <a:rPr lang="en-CA" smtClean="0"/>
              <a:t>22/06/2015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512E24-3FD5-475B-8149-F1B0DAA4D02B}" type="slidenum">
              <a:rPr lang="en-CA" smtClean="0"/>
              <a:t>‹#›</a:t>
            </a:fld>
            <a:endParaRPr lang="en-CA"/>
          </a:p>
        </p:txBody>
      </p:sp>
    </p:spTree>
    <p:extLst>
      <p:ext uri="{BB962C8B-B14F-4D97-AF65-F5344CB8AC3E}">
        <p14:creationId xmlns:p14="http://schemas.microsoft.com/office/powerpoint/2010/main" val="235424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2F0FB2A2-06A7-4CEB-931F-02AAC776E88C}" type="datetimeFigureOut">
              <a:rPr lang="en-CA" smtClean="0"/>
              <a:t>22/06/2015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E512E24-3FD5-475B-8149-F1B0DAA4D02B}" type="slidenum">
              <a:rPr lang="en-CA" smtClean="0"/>
              <a:t>‹#›</a:t>
            </a:fld>
            <a:endParaRPr lang="en-CA"/>
          </a:p>
        </p:txBody>
      </p:sp>
    </p:spTree>
    <p:extLst>
      <p:ext uri="{BB962C8B-B14F-4D97-AF65-F5344CB8AC3E}">
        <p14:creationId xmlns:p14="http://schemas.microsoft.com/office/powerpoint/2010/main" val="884636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2F0FB2A2-06A7-4CEB-931F-02AAC776E88C}" type="datetimeFigureOut">
              <a:rPr lang="en-CA" smtClean="0"/>
              <a:t>22/06/2015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E512E24-3FD5-475B-8149-F1B0DAA4D02B}" type="slidenum">
              <a:rPr lang="en-CA" smtClean="0"/>
              <a:t>‹#›</a:t>
            </a:fld>
            <a:endParaRPr lang="en-CA"/>
          </a:p>
        </p:txBody>
      </p:sp>
    </p:spTree>
    <p:extLst>
      <p:ext uri="{BB962C8B-B14F-4D97-AF65-F5344CB8AC3E}">
        <p14:creationId xmlns:p14="http://schemas.microsoft.com/office/powerpoint/2010/main" val="1113898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FB2A2-06A7-4CEB-931F-02AAC776E88C}" type="datetimeFigureOut">
              <a:rPr lang="en-CA" smtClean="0"/>
              <a:t>22/06/2015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E512E24-3FD5-475B-8149-F1B0DAA4D02B}" type="slidenum">
              <a:rPr lang="en-CA" smtClean="0"/>
              <a:t>‹#›</a:t>
            </a:fld>
            <a:endParaRPr lang="en-CA"/>
          </a:p>
        </p:txBody>
      </p:sp>
    </p:spTree>
    <p:extLst>
      <p:ext uri="{BB962C8B-B14F-4D97-AF65-F5344CB8AC3E}">
        <p14:creationId xmlns:p14="http://schemas.microsoft.com/office/powerpoint/2010/main" val="29394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FB2A2-06A7-4CEB-931F-02AAC776E88C}" type="datetimeFigureOut">
              <a:rPr lang="en-CA" smtClean="0"/>
              <a:t>22/06/2015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512E24-3FD5-475B-8149-F1B0DAA4D02B}" type="slidenum">
              <a:rPr lang="en-CA" smtClean="0"/>
              <a:t>‹#›</a:t>
            </a:fld>
            <a:endParaRPr lang="en-CA"/>
          </a:p>
        </p:txBody>
      </p:sp>
    </p:spTree>
    <p:extLst>
      <p:ext uri="{BB962C8B-B14F-4D97-AF65-F5344CB8AC3E}">
        <p14:creationId xmlns:p14="http://schemas.microsoft.com/office/powerpoint/2010/main" val="292729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FB2A2-06A7-4CEB-931F-02AAC776E88C}" type="datetimeFigureOut">
              <a:rPr lang="en-CA" smtClean="0"/>
              <a:t>22/06/2015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E512E24-3FD5-475B-8149-F1B0DAA4D02B}" type="slidenum">
              <a:rPr lang="en-CA" smtClean="0"/>
              <a:t>‹#›</a:t>
            </a:fld>
            <a:endParaRPr lang="en-CA"/>
          </a:p>
        </p:txBody>
      </p:sp>
    </p:spTree>
    <p:extLst>
      <p:ext uri="{BB962C8B-B14F-4D97-AF65-F5344CB8AC3E}">
        <p14:creationId xmlns:p14="http://schemas.microsoft.com/office/powerpoint/2010/main" val="302110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FB2A2-06A7-4CEB-931F-02AAC776E88C}" type="datetimeFigureOut">
              <a:rPr lang="en-CA" smtClean="0"/>
              <a:t>22/06/2015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12E24-3FD5-475B-8149-F1B0DAA4D02B}" type="slidenum">
              <a:rPr lang="en-CA" smtClean="0"/>
              <a:t>‹#›</a:t>
            </a:fld>
            <a:endParaRPr lang="en-CA"/>
          </a:p>
        </p:txBody>
      </p:sp>
    </p:spTree>
    <p:extLst>
      <p:ext uri="{BB962C8B-B14F-4D97-AF65-F5344CB8AC3E}">
        <p14:creationId xmlns:p14="http://schemas.microsoft.com/office/powerpoint/2010/main" val="3096264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etchsbook.com/" TargetMode="External"/><Relationship Id="rId2" Type="http://schemas.openxmlformats.org/officeDocument/2006/relationships/hyperlink" Target="mailto:xianderbrad@eastlink.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7772400" cy="1470025"/>
          </a:xfrm>
        </p:spPr>
        <p:txBody>
          <a:bodyPr>
            <a:normAutofit fontScale="90000"/>
          </a:bodyPr>
          <a:lstStyle/>
          <a:p>
            <a:r>
              <a:rPr lang="en-CA" sz="8000" dirty="0" smtClean="0"/>
              <a:t>Ketch Likes Hockey</a:t>
            </a:r>
            <a:endParaRPr lang="en-CA" sz="8000" dirty="0"/>
          </a:p>
        </p:txBody>
      </p:sp>
      <p:sp>
        <p:nvSpPr>
          <p:cNvPr id="3" name="Subtitle 2"/>
          <p:cNvSpPr>
            <a:spLocks noGrp="1"/>
          </p:cNvSpPr>
          <p:nvPr>
            <p:ph type="subTitle" idx="1"/>
          </p:nvPr>
        </p:nvSpPr>
        <p:spPr>
          <a:xfrm>
            <a:off x="-26778" y="1124744"/>
            <a:ext cx="6400800" cy="1752600"/>
          </a:xfrm>
        </p:spPr>
        <p:txBody>
          <a:bodyPr>
            <a:normAutofit/>
          </a:bodyPr>
          <a:lstStyle/>
          <a:p>
            <a:r>
              <a:rPr lang="en-CA" sz="1600" dirty="0" smtClean="0"/>
              <a:t>By, Xiander and Brad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12776"/>
            <a:ext cx="9144000" cy="5445224"/>
          </a:xfrm>
          <a:prstGeom prst="rect">
            <a:avLst/>
          </a:prstGeom>
        </p:spPr>
      </p:pic>
    </p:spTree>
    <p:extLst>
      <p:ext uri="{BB962C8B-B14F-4D97-AF65-F5344CB8AC3E}">
        <p14:creationId xmlns:p14="http://schemas.microsoft.com/office/powerpoint/2010/main" val="3876815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normAutofit fontScale="90000"/>
          </a:bodyPr>
          <a:lstStyle/>
          <a:p>
            <a:r>
              <a:rPr lang="en-CA" dirty="0" smtClean="0"/>
              <a:t/>
            </a:r>
            <a:br>
              <a:rPr lang="en-CA" dirty="0" smtClean="0"/>
            </a:br>
            <a:r>
              <a:rPr lang="en-CA" dirty="0" smtClean="0"/>
              <a:t>Ketch </a:t>
            </a:r>
            <a:r>
              <a:rPr lang="en-CA" dirty="0"/>
              <a:t>likes to play hockey with his friends. Ketch likes to play hockey against his friends.</a:t>
            </a:r>
            <a:br>
              <a:rPr lang="en-CA" dirty="0"/>
            </a:b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094" y="2132856"/>
            <a:ext cx="8942994" cy="4725144"/>
          </a:xfr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32856"/>
            <a:ext cx="9144000" cy="4725144"/>
          </a:xfrm>
          <a:prstGeom prst="rect">
            <a:avLst/>
          </a:prstGeom>
        </p:spPr>
      </p:pic>
    </p:spTree>
    <p:extLst>
      <p:ext uri="{BB962C8B-B14F-4D97-AF65-F5344CB8AC3E}">
        <p14:creationId xmlns:p14="http://schemas.microsoft.com/office/powerpoint/2010/main" val="3602543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Ketch </a:t>
            </a:r>
            <a:r>
              <a:rPr lang="en-CA" dirty="0"/>
              <a:t>likes to play hockey with Xiander and Brad. </a:t>
            </a:r>
            <a:br>
              <a:rPr lang="en-CA" dirty="0"/>
            </a:b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844824"/>
            <a:ext cx="9144000" cy="5013176"/>
          </a:xfrm>
        </p:spPr>
      </p:pic>
    </p:spTree>
    <p:extLst>
      <p:ext uri="{BB962C8B-B14F-4D97-AF65-F5344CB8AC3E}">
        <p14:creationId xmlns:p14="http://schemas.microsoft.com/office/powerpoint/2010/main" val="364731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Ketch </a:t>
            </a:r>
            <a:r>
              <a:rPr lang="en-CA" dirty="0"/>
              <a:t>likes to play hockey </a:t>
            </a:r>
            <a:r>
              <a:rPr lang="en-CA" dirty="0" smtClean="0"/>
              <a:t>with his family and everybody else.  </a:t>
            </a:r>
            <a:r>
              <a:rPr lang="en-CA" dirty="0"/>
              <a:t/>
            </a:r>
            <a:br>
              <a:rPr lang="en-CA" dirty="0"/>
            </a:b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844824"/>
            <a:ext cx="9064729" cy="5013176"/>
          </a:xfrm>
        </p:spPr>
      </p:pic>
    </p:spTree>
    <p:extLst>
      <p:ext uri="{BB962C8B-B14F-4D97-AF65-F5344CB8AC3E}">
        <p14:creationId xmlns:p14="http://schemas.microsoft.com/office/powerpoint/2010/main" val="270252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Ketch likes to </a:t>
            </a:r>
            <a:r>
              <a:rPr lang="en-CA" smtClean="0"/>
              <a:t>play fair.</a:t>
            </a:r>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673424"/>
            <a:ext cx="9144000" cy="5184576"/>
          </a:xfrm>
        </p:spPr>
      </p:pic>
    </p:spTree>
    <p:extLst>
      <p:ext uri="{BB962C8B-B14F-4D97-AF65-F5344CB8AC3E}">
        <p14:creationId xmlns:p14="http://schemas.microsoft.com/office/powerpoint/2010/main" val="778905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Ketch Loves Hockey!</a:t>
            </a:r>
            <a:endParaRPr lang="en-CA"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6752"/>
            <a:ext cx="9144000" cy="5661248"/>
          </a:xfrm>
          <a:prstGeom prst="rect">
            <a:avLst/>
          </a:prstGeom>
        </p:spPr>
      </p:pic>
    </p:spTree>
    <p:extLst>
      <p:ext uri="{BB962C8B-B14F-4D97-AF65-F5344CB8AC3E}">
        <p14:creationId xmlns:p14="http://schemas.microsoft.com/office/powerpoint/2010/main" val="1791118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About the authors    </a:t>
            </a:r>
            <a:endParaRPr lang="en-CA" dirty="0"/>
          </a:p>
        </p:txBody>
      </p:sp>
      <p:sp>
        <p:nvSpPr>
          <p:cNvPr id="3" name="Content Placeholder 2"/>
          <p:cNvSpPr>
            <a:spLocks noGrp="1"/>
          </p:cNvSpPr>
          <p:nvPr>
            <p:ph idx="1"/>
          </p:nvPr>
        </p:nvSpPr>
        <p:spPr/>
        <p:txBody>
          <a:bodyPr>
            <a:normAutofit fontScale="85000" lnSpcReduction="20000"/>
          </a:bodyPr>
          <a:lstStyle/>
          <a:p>
            <a:pPr marL="0" indent="0">
              <a:buNone/>
            </a:pPr>
            <a:r>
              <a:rPr lang="en-CA" dirty="0" smtClean="0"/>
              <a:t> My name is </a:t>
            </a:r>
            <a:r>
              <a:rPr lang="en-CA" dirty="0" err="1" smtClean="0"/>
              <a:t>Xiander</a:t>
            </a:r>
            <a:r>
              <a:rPr lang="en-CA" dirty="0" smtClean="0"/>
              <a:t> Michal </a:t>
            </a:r>
            <a:r>
              <a:rPr lang="en-CA" dirty="0" err="1" smtClean="0"/>
              <a:t>Shand</a:t>
            </a:r>
            <a:r>
              <a:rPr lang="en-CA" dirty="0" smtClean="0"/>
              <a:t>. I was born in Bridgewater and lived in Liverpool for a year then I moved to Shelburne. I have a mom named Angie, a dad named Mike, a little brother named Maddox and two dogs one is named Coco and the other is named Kane. I like to play soccer, hockey, baseball, but I like basketball the most. My mom, dad and brother are the most important people to me. My favourite  </a:t>
            </a:r>
            <a:r>
              <a:rPr lang="en-US" dirty="0" smtClean="0"/>
              <a:t>ac</a:t>
            </a:r>
            <a:r>
              <a:rPr lang="en-CA" dirty="0" smtClean="0"/>
              <a:t>accomplishment is wining basketball provincials. My major event in life was when my awesome little brother was born. When I grow up I want to be in the NBA, but I know that will never happen so I would like to be a fitness trainer.                </a:t>
            </a:r>
            <a:endParaRPr lang="en-CA"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
            <a:ext cx="2569237" cy="1644801"/>
          </a:xfrm>
          <a:prstGeom prst="rect">
            <a:avLst/>
          </a:prstGeom>
        </p:spPr>
      </p:pic>
    </p:spTree>
    <p:extLst>
      <p:ext uri="{BB962C8B-B14F-4D97-AF65-F5344CB8AC3E}">
        <p14:creationId xmlns:p14="http://schemas.microsoft.com/office/powerpoint/2010/main" val="3116856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4310" y="34900"/>
            <a:ext cx="2915816" cy="1866678"/>
          </a:xfrm>
          <a:prstGeom prst="rect">
            <a:avLst/>
          </a:prstGeom>
        </p:spPr>
      </p:pic>
      <p:sp>
        <p:nvSpPr>
          <p:cNvPr id="2" name="Title 1"/>
          <p:cNvSpPr>
            <a:spLocks noGrp="1"/>
          </p:cNvSpPr>
          <p:nvPr>
            <p:ph type="title"/>
          </p:nvPr>
        </p:nvSpPr>
        <p:spPr>
          <a:xfrm>
            <a:off x="467544" y="260648"/>
            <a:ext cx="8229600" cy="1143000"/>
          </a:xfrm>
        </p:spPr>
        <p:txBody>
          <a:bodyPr/>
          <a:lstStyle/>
          <a:p>
            <a:r>
              <a:rPr lang="en-CA" dirty="0" smtClean="0"/>
              <a:t>About the authors </a:t>
            </a:r>
            <a:endParaRPr lang="en-CA" dirty="0"/>
          </a:p>
        </p:txBody>
      </p:sp>
      <p:sp>
        <p:nvSpPr>
          <p:cNvPr id="3" name="Content Placeholder 2"/>
          <p:cNvSpPr>
            <a:spLocks noGrp="1"/>
          </p:cNvSpPr>
          <p:nvPr>
            <p:ph idx="1"/>
          </p:nvPr>
        </p:nvSpPr>
        <p:spPr>
          <a:xfrm>
            <a:off x="539552" y="1484784"/>
            <a:ext cx="8229600" cy="4474841"/>
          </a:xfrm>
        </p:spPr>
        <p:txBody>
          <a:bodyPr>
            <a:normAutofit fontScale="85000" lnSpcReduction="10000"/>
          </a:bodyPr>
          <a:lstStyle/>
          <a:p>
            <a:pPr marL="0" indent="0">
              <a:buNone/>
            </a:pPr>
            <a:r>
              <a:rPr lang="en-CA" dirty="0" smtClean="0"/>
              <a:t>My name is Brad ( Li </a:t>
            </a:r>
            <a:r>
              <a:rPr lang="en-CA" dirty="0" err="1" smtClean="0"/>
              <a:t>Xinyue</a:t>
            </a:r>
            <a:r>
              <a:rPr lang="en-CA" dirty="0" smtClean="0"/>
              <a:t>) I was born in Guangzhou, China. I am an only child my mom’s name is </a:t>
            </a:r>
            <a:r>
              <a:rPr lang="ja-JP" altLang="en-US" dirty="0" smtClean="0"/>
              <a:t>孙波 </a:t>
            </a:r>
            <a:r>
              <a:rPr lang="en-CA" altLang="ja-JP" dirty="0" smtClean="0"/>
              <a:t>(Sun Bo) and my dad’s name is </a:t>
            </a:r>
            <a:r>
              <a:rPr lang="ja-JP" altLang="en-US" dirty="0"/>
              <a:t>李</a:t>
            </a:r>
            <a:r>
              <a:rPr lang="ja-JP" altLang="en-US" dirty="0" smtClean="0"/>
              <a:t>伟</a:t>
            </a:r>
            <a:r>
              <a:rPr lang="en-CA" altLang="ja-JP" dirty="0" smtClean="0"/>
              <a:t>(Li Wei).I like to play soccer, basketball , </a:t>
            </a:r>
            <a:r>
              <a:rPr lang="en-CA" altLang="ja-JP" dirty="0"/>
              <a:t>Table Tennis </a:t>
            </a:r>
            <a:r>
              <a:rPr lang="en-CA" altLang="ja-JP" dirty="0" smtClean="0"/>
              <a:t>and use a </a:t>
            </a:r>
            <a:r>
              <a:rPr lang="en-CA" altLang="ja-JP" dirty="0" err="1" smtClean="0"/>
              <a:t>ribstik</a:t>
            </a:r>
            <a:r>
              <a:rPr lang="en-CA" altLang="ja-JP" dirty="0" smtClean="0"/>
              <a:t>(it is like a skate board) etc. The people who are important to me are my Mom and Dad and my four best friends; Huang </a:t>
            </a:r>
            <a:r>
              <a:rPr lang="en-CA" altLang="ja-JP" dirty="0" err="1" smtClean="0"/>
              <a:t>Xuhang</a:t>
            </a:r>
            <a:r>
              <a:rPr lang="en-CA" altLang="ja-JP" dirty="0" smtClean="0"/>
              <a:t>, Zhang </a:t>
            </a:r>
            <a:r>
              <a:rPr lang="en-CA" altLang="ja-JP" dirty="0" err="1"/>
              <a:t>Y</a:t>
            </a:r>
            <a:r>
              <a:rPr lang="en-CA" altLang="ja-JP" dirty="0" err="1" smtClean="0"/>
              <a:t>iyang</a:t>
            </a:r>
            <a:r>
              <a:rPr lang="en-CA" altLang="ja-JP" dirty="0" smtClean="0"/>
              <a:t>, </a:t>
            </a:r>
            <a:r>
              <a:rPr lang="en-CA" altLang="ja-JP" dirty="0" err="1" smtClean="0"/>
              <a:t>Xu</a:t>
            </a:r>
            <a:r>
              <a:rPr lang="en-CA" altLang="ja-JP" dirty="0" smtClean="0"/>
              <a:t> </a:t>
            </a:r>
            <a:r>
              <a:rPr lang="en-CA" altLang="ja-JP" dirty="0" err="1" smtClean="0"/>
              <a:t>Zehao</a:t>
            </a:r>
            <a:r>
              <a:rPr lang="en-CA" altLang="ja-JP" dirty="0" smtClean="0"/>
              <a:t>, and </a:t>
            </a:r>
            <a:r>
              <a:rPr lang="en-CA" altLang="ja-JP" dirty="0" err="1" smtClean="0"/>
              <a:t>Shen</a:t>
            </a:r>
            <a:r>
              <a:rPr lang="en-CA" altLang="ja-JP" dirty="0" smtClean="0"/>
              <a:t> </a:t>
            </a:r>
            <a:r>
              <a:rPr lang="en-CA" altLang="ja-JP" dirty="0" err="1"/>
              <a:t>Z</a:t>
            </a:r>
            <a:r>
              <a:rPr lang="en-CA" altLang="ja-JP" dirty="0" err="1" smtClean="0"/>
              <a:t>ichao</a:t>
            </a:r>
            <a:r>
              <a:rPr lang="en-CA" altLang="ja-JP" dirty="0" smtClean="0"/>
              <a:t> . My accomplishment are being a good host, a very good story teller in Chinese etc. I have gotten toffies, meddles and plaques for doing good in these. When I grow up I want to be a scientist.       </a:t>
            </a:r>
            <a:endParaRPr lang="en-CA"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9" y="5242991"/>
            <a:ext cx="1997516" cy="16150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084168" y="6237312"/>
            <a:ext cx="1224136" cy="646331"/>
          </a:xfrm>
          <a:prstGeom prst="rect">
            <a:avLst/>
          </a:prstGeom>
          <a:noFill/>
        </p:spPr>
        <p:txBody>
          <a:bodyPr wrap="square" rtlCol="0">
            <a:spAutoFit/>
          </a:bodyPr>
          <a:lstStyle/>
          <a:p>
            <a:r>
              <a:rPr lang="en-CA" dirty="0" smtClean="0"/>
              <a:t>This is a </a:t>
            </a:r>
            <a:r>
              <a:rPr lang="en-CA" dirty="0" err="1" smtClean="0"/>
              <a:t>ribstik</a:t>
            </a:r>
            <a:r>
              <a:rPr lang="en-CA" dirty="0" smtClean="0"/>
              <a:t> </a:t>
            </a:r>
            <a:endParaRPr lang="en-CA" dirty="0"/>
          </a:p>
        </p:txBody>
      </p:sp>
    </p:spTree>
    <p:extLst>
      <p:ext uri="{BB962C8B-B14F-4D97-AF65-F5344CB8AC3E}">
        <p14:creationId xmlns:p14="http://schemas.microsoft.com/office/powerpoint/2010/main" val="1981735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Comments</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t>Mason- The book has very colourful pictures and I think Ketch will like the book.</a:t>
            </a:r>
          </a:p>
          <a:p>
            <a:pPr marL="0" indent="0">
              <a:buNone/>
            </a:pPr>
            <a:r>
              <a:rPr lang="en-CA" dirty="0" smtClean="0"/>
              <a:t>Caleb- I like this book and I think Ketch will like it too.</a:t>
            </a:r>
          </a:p>
          <a:p>
            <a:pPr marL="0" indent="0">
              <a:buNone/>
            </a:pPr>
            <a:r>
              <a:rPr lang="en-CA" dirty="0" smtClean="0"/>
              <a:t>Ryan- It is good because it encourages kids to play sports.</a:t>
            </a:r>
          </a:p>
          <a:p>
            <a:pPr marL="0" indent="0">
              <a:buNone/>
            </a:pPr>
            <a:r>
              <a:rPr lang="en-CA" dirty="0" smtClean="0"/>
              <a:t>Jamie- This book is awesome because it is very colourful and the drawings are cool!</a:t>
            </a:r>
          </a:p>
          <a:p>
            <a:pPr marL="0" indent="0">
              <a:buNone/>
            </a:pPr>
            <a:r>
              <a:rPr lang="en-CA" dirty="0" smtClean="0"/>
              <a:t>Peter- Awesome Pictures and a good book.</a:t>
            </a:r>
          </a:p>
          <a:p>
            <a:pPr marL="0" indent="0">
              <a:buNone/>
            </a:pPr>
            <a:r>
              <a:rPr lang="en-CA" dirty="0" smtClean="0"/>
              <a:t>Lucas- It is good</a:t>
            </a:r>
            <a:endParaRPr lang="en-CA" dirty="0"/>
          </a:p>
        </p:txBody>
      </p:sp>
    </p:spTree>
    <p:extLst>
      <p:ext uri="{BB962C8B-B14F-4D97-AF65-F5344CB8AC3E}">
        <p14:creationId xmlns:p14="http://schemas.microsoft.com/office/powerpoint/2010/main" val="1579745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6447" y="0"/>
            <a:ext cx="8229600" cy="6858000"/>
          </a:xfrm>
        </p:spPr>
        <p:txBody>
          <a:bodyPr>
            <a:normAutofit lnSpcReduction="10000"/>
          </a:bodyPr>
          <a:lstStyle/>
          <a:p>
            <a:pPr marL="0" indent="0" algn="ctr">
              <a:buNone/>
            </a:pPr>
            <a:r>
              <a:rPr lang="en-CA" dirty="0" smtClean="0"/>
              <a:t>   Ketch Likes Hockey</a:t>
            </a:r>
          </a:p>
          <a:p>
            <a:pPr marL="0" indent="0" algn="ctr">
              <a:buNone/>
            </a:pPr>
            <a:endParaRPr lang="en-CA" dirty="0" smtClean="0"/>
          </a:p>
          <a:p>
            <a:pPr marL="0" indent="0" algn="ctr">
              <a:buNone/>
            </a:pPr>
            <a:endParaRPr lang="en-CA" dirty="0" smtClean="0"/>
          </a:p>
          <a:p>
            <a:pPr marL="0" indent="0" algn="ctr">
              <a:buNone/>
            </a:pPr>
            <a:endParaRPr lang="en-CA" dirty="0"/>
          </a:p>
          <a:p>
            <a:pPr marL="0" indent="0" algn="ctr">
              <a:buNone/>
            </a:pPr>
            <a:endParaRPr lang="en-CA" dirty="0" smtClean="0"/>
          </a:p>
          <a:p>
            <a:pPr marL="0" indent="0" algn="ctr">
              <a:buNone/>
            </a:pPr>
            <a:endParaRPr lang="en-CA" dirty="0" smtClean="0"/>
          </a:p>
          <a:p>
            <a:pPr marL="0" indent="0" algn="ctr">
              <a:buNone/>
            </a:pPr>
            <a:endParaRPr lang="en-CA" dirty="0"/>
          </a:p>
          <a:p>
            <a:pPr marL="0" indent="0" algn="ctr">
              <a:buNone/>
            </a:pPr>
            <a:r>
              <a:rPr lang="en-CA" dirty="0" smtClean="0"/>
              <a:t>Authors: Xiander and Brad</a:t>
            </a:r>
          </a:p>
          <a:p>
            <a:pPr marL="0" indent="0" algn="ctr">
              <a:buNone/>
            </a:pPr>
            <a:r>
              <a:rPr lang="en-CA" dirty="0" smtClean="0"/>
              <a:t>Illustrators :</a:t>
            </a:r>
            <a:r>
              <a:rPr lang="en-CA" dirty="0" err="1" smtClean="0"/>
              <a:t>Xiander</a:t>
            </a:r>
            <a:r>
              <a:rPr lang="en-CA" dirty="0" smtClean="0"/>
              <a:t> and Brad</a:t>
            </a:r>
          </a:p>
          <a:p>
            <a:pPr marL="0" indent="0" algn="ctr">
              <a:buNone/>
            </a:pPr>
            <a:r>
              <a:rPr lang="en-CA" dirty="0" smtClean="0"/>
              <a:t>Publishers: </a:t>
            </a:r>
            <a:r>
              <a:rPr lang="en-CA" dirty="0" err="1" smtClean="0"/>
              <a:t>Xainder</a:t>
            </a:r>
            <a:r>
              <a:rPr lang="en-CA" dirty="0" smtClean="0"/>
              <a:t> and Brad</a:t>
            </a:r>
          </a:p>
          <a:p>
            <a:pPr marL="0" indent="0" algn="ctr">
              <a:buNone/>
            </a:pPr>
            <a:r>
              <a:rPr lang="en-CA" dirty="0" smtClean="0"/>
              <a:t>Year of Publication: 2015</a:t>
            </a:r>
          </a:p>
          <a:p>
            <a:pPr marL="0" indent="0" algn="ctr">
              <a:buNone/>
            </a:pPr>
            <a:r>
              <a:rPr lang="en-CA" dirty="0" smtClean="0"/>
              <a:t>     </a:t>
            </a:r>
            <a:endParaRPr lang="en-CA"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5" y="409212"/>
            <a:ext cx="4701426" cy="3451836"/>
          </a:xfrm>
          <a:prstGeom prst="rect">
            <a:avLst/>
          </a:prstGeom>
        </p:spPr>
      </p:pic>
    </p:spTree>
    <p:extLst>
      <p:ext uri="{BB962C8B-B14F-4D97-AF65-F5344CB8AC3E}">
        <p14:creationId xmlns:p14="http://schemas.microsoft.com/office/powerpoint/2010/main" val="3790824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marL="0" indent="0" algn="ctr">
              <a:buNone/>
            </a:pPr>
            <a:r>
              <a:rPr lang="en-CA" sz="6400" dirty="0" smtClean="0"/>
              <a:t> © 2015 By Xiander and Brad</a:t>
            </a:r>
          </a:p>
          <a:p>
            <a:pPr marL="0" indent="0">
              <a:buNone/>
            </a:pPr>
            <a:r>
              <a:rPr lang="en-CA" sz="6400" dirty="0" smtClean="0"/>
              <a:t>This book may not be copied or duplicated in any way. This book cant be given away or damaged in any way. You cant copy any of these pictures. Although you may do any of these things if you have permission from the author or publisher. </a:t>
            </a:r>
          </a:p>
          <a:p>
            <a:pPr marL="0" indent="0" algn="ctr">
              <a:buNone/>
            </a:pPr>
            <a:r>
              <a:rPr lang="en-CA" sz="6400" dirty="0" smtClean="0"/>
              <a:t>If you would like permission you can send a letter to this email:</a:t>
            </a:r>
          </a:p>
          <a:p>
            <a:pPr marL="0" indent="0" algn="ctr">
              <a:buNone/>
            </a:pPr>
            <a:r>
              <a:rPr lang="en-CA" sz="6400" dirty="0" smtClean="0">
                <a:hlinkClick r:id="rId2"/>
              </a:rPr>
              <a:t>xianderbrad@eastlink.ca</a:t>
            </a:r>
            <a:endParaRPr lang="en-CA" sz="6400" dirty="0" smtClean="0"/>
          </a:p>
          <a:p>
            <a:pPr marL="0" indent="0" algn="ctr">
              <a:buNone/>
            </a:pPr>
            <a:r>
              <a:rPr lang="en-CA" sz="6400" dirty="0" smtClean="0"/>
              <a:t>You can find  a </a:t>
            </a:r>
            <a:r>
              <a:rPr lang="en-CA" sz="6400" dirty="0"/>
              <a:t>colour copy at  http://tcdsbstaff.ednet.ns.ca/scroache/homework_for_mr.htm</a:t>
            </a:r>
            <a:endParaRPr lang="en-CA" sz="6400" dirty="0" smtClean="0"/>
          </a:p>
          <a:p>
            <a:pPr marL="0" indent="0" algn="ctr">
              <a:buNone/>
            </a:pPr>
            <a:endParaRPr lang="en-CA" sz="6400" dirty="0"/>
          </a:p>
          <a:p>
            <a:pPr marL="0" indent="0" algn="ctr">
              <a:buNone/>
            </a:pPr>
            <a:r>
              <a:rPr lang="en-CA" sz="6400" dirty="0" smtClean="0"/>
              <a:t>Made at Hillcrest Academy</a:t>
            </a:r>
          </a:p>
          <a:p>
            <a:pPr marL="0" indent="0" algn="ctr">
              <a:buNone/>
            </a:pPr>
            <a:r>
              <a:rPr lang="en-CA" sz="6400" dirty="0" smtClean="0"/>
              <a:t>First Printed: 2015</a:t>
            </a:r>
          </a:p>
          <a:p>
            <a:pPr marL="0" indent="0" algn="ctr">
              <a:buNone/>
            </a:pPr>
            <a:r>
              <a:rPr lang="en-CA" sz="6400" dirty="0" smtClean="0"/>
              <a:t>Published by: Brad and </a:t>
            </a:r>
            <a:r>
              <a:rPr lang="en-CA" sz="6400" dirty="0" err="1" smtClean="0"/>
              <a:t>Xiander</a:t>
            </a:r>
            <a:endParaRPr lang="en-CA" sz="6400" dirty="0" smtClean="0"/>
          </a:p>
          <a:p>
            <a:pPr marL="0" indent="0" algn="ctr">
              <a:buNone/>
            </a:pPr>
            <a:r>
              <a:rPr lang="en-CA" sz="6400" dirty="0" smtClean="0"/>
              <a:t>Hillcrest St., Shelburne</a:t>
            </a:r>
          </a:p>
          <a:p>
            <a:pPr marL="0" indent="0" algn="ctr">
              <a:buNone/>
            </a:pPr>
            <a:r>
              <a:rPr lang="en-CA" sz="6400" dirty="0" smtClean="0"/>
              <a:t>Alberta, BOW4S6</a:t>
            </a:r>
          </a:p>
          <a:p>
            <a:pPr marL="0" indent="0" algn="ctr">
              <a:buNone/>
            </a:pPr>
            <a:r>
              <a:rPr lang="en-CA" sz="6400" dirty="0"/>
              <a:t>ISBN: </a:t>
            </a:r>
            <a:r>
              <a:rPr lang="en-CA" sz="6400" dirty="0" smtClean="0"/>
              <a:t>0-203-619-01946-8 </a:t>
            </a:r>
            <a:endParaRPr lang="en-CA" sz="6400" dirty="0"/>
          </a:p>
          <a:p>
            <a:pPr marL="0" indent="0" algn="ctr">
              <a:buNone/>
            </a:pPr>
            <a:r>
              <a:rPr lang="en-CA" sz="6400" dirty="0" smtClean="0">
                <a:hlinkClick r:id="rId3"/>
              </a:rPr>
              <a:t>www.ketchsbook.com</a:t>
            </a:r>
            <a:r>
              <a:rPr lang="en-CA" sz="6400" dirty="0" smtClean="0"/>
              <a:t> </a:t>
            </a:r>
          </a:p>
          <a:p>
            <a:pPr marL="0" indent="0" algn="ctr">
              <a:buNone/>
            </a:pPr>
            <a:endParaRPr lang="en-CA" sz="6400" dirty="0"/>
          </a:p>
          <a:p>
            <a:pPr marL="0" indent="0" algn="ctr">
              <a:buNone/>
            </a:pPr>
            <a:r>
              <a:rPr lang="en-CA" sz="6400" dirty="0" smtClean="0"/>
              <a:t>First Edition</a:t>
            </a:r>
          </a:p>
          <a:p>
            <a:pPr marL="0" indent="0" algn="ctr">
              <a:buNone/>
            </a:pPr>
            <a:endParaRPr lang="en-CA" sz="6400" dirty="0"/>
          </a:p>
          <a:p>
            <a:pPr marL="0" indent="0" algn="ctr">
              <a:buNone/>
            </a:pPr>
            <a:r>
              <a:rPr lang="en-CA" sz="6400" dirty="0" smtClean="0"/>
              <a:t>Editor: Mason    </a:t>
            </a:r>
          </a:p>
          <a:p>
            <a:pPr marL="0" indent="0" algn="ctr">
              <a:buNone/>
            </a:pPr>
            <a:r>
              <a:rPr lang="en-CA" sz="6400" dirty="0" smtClean="0"/>
              <a:t> </a:t>
            </a:r>
          </a:p>
          <a:p>
            <a:pPr marL="0" indent="0" algn="ctr">
              <a:buNone/>
            </a:pPr>
            <a:r>
              <a:rPr lang="en-CA" sz="6400" dirty="0" smtClean="0"/>
              <a:t> </a:t>
            </a:r>
          </a:p>
          <a:p>
            <a:pPr marL="0" indent="0" algn="ctr">
              <a:buNone/>
            </a:pPr>
            <a:r>
              <a:rPr lang="en-CA" sz="6400" dirty="0" smtClean="0"/>
              <a:t>    </a:t>
            </a:r>
          </a:p>
          <a:p>
            <a:pPr marL="0" indent="0" algn="ctr">
              <a:buNone/>
            </a:pPr>
            <a:endParaRPr lang="en-CA" sz="1800" dirty="0" smtClean="0"/>
          </a:p>
          <a:p>
            <a:pPr marL="0" indent="0" algn="ctr">
              <a:buNone/>
            </a:pPr>
            <a:endParaRPr lang="en-CA" sz="1800" dirty="0" smtClean="0"/>
          </a:p>
          <a:p>
            <a:pPr marL="0" indent="0" algn="ctr">
              <a:buNone/>
            </a:pPr>
            <a:endParaRPr lang="en-CA" sz="1800" dirty="0" smtClean="0"/>
          </a:p>
          <a:p>
            <a:pPr marL="0" indent="0" algn="ctr">
              <a:buNone/>
            </a:pPr>
            <a:endParaRPr lang="en-CA" sz="1800" dirty="0" smtClean="0"/>
          </a:p>
          <a:p>
            <a:pPr marL="0" indent="0" algn="ctr">
              <a:buNone/>
            </a:pPr>
            <a:r>
              <a:rPr lang="en-CA" sz="1800" dirty="0" smtClean="0"/>
              <a:t>                 </a:t>
            </a:r>
          </a:p>
          <a:p>
            <a:pPr marL="0" indent="0" algn="ctr">
              <a:buNone/>
            </a:pPr>
            <a:endParaRPr lang="en-CA" dirty="0"/>
          </a:p>
        </p:txBody>
      </p:sp>
    </p:spTree>
    <p:extLst>
      <p:ext uri="{BB962C8B-B14F-4D97-AF65-F5344CB8AC3E}">
        <p14:creationId xmlns:p14="http://schemas.microsoft.com/office/powerpoint/2010/main" val="3461993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CA" dirty="0" smtClean="0">
                <a:latin typeface="David" pitchFamily="34" charset="-79"/>
                <a:cs typeface="David" pitchFamily="34" charset="-79"/>
              </a:rPr>
              <a:t>This book is dedicated to Ketch for being the best book buddy ever!      </a:t>
            </a:r>
            <a:r>
              <a:rPr lang="en-CA" dirty="0" smtClean="0">
                <a:latin typeface="Jokerman" pitchFamily="82" charset="0"/>
                <a:cs typeface="David" pitchFamily="34" charset="-79"/>
              </a:rPr>
              <a:t>    </a:t>
            </a:r>
            <a:endParaRPr lang="en-CA" sz="4000" dirty="0">
              <a:latin typeface="Jokerman" pitchFamily="82" charset="0"/>
              <a:cs typeface="David" pitchFamily="34" charset="-79"/>
            </a:endParaRPr>
          </a:p>
        </p:txBody>
      </p:sp>
      <p:pic>
        <p:nvPicPr>
          <p:cNvPr id="1026" name="Picture 2" descr="C:\Users\TCRSB\AppData\Local\Microsoft\Windows\Temporary Internet Files\Content.IE5\3GD6B4ZW\original_smiley_fac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594259"/>
            <a:ext cx="4297660" cy="4297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606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Ketch likes </a:t>
            </a:r>
            <a:r>
              <a:rPr lang="en-CA" dirty="0" smtClean="0"/>
              <a:t>hockey. </a:t>
            </a:r>
            <a:r>
              <a:rPr lang="en-CA" dirty="0"/>
              <a:t>Ketch is super good at hockey!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412776"/>
            <a:ext cx="9144000" cy="5411072"/>
          </a:xfr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273"/>
            <a:ext cx="9144000" cy="5314286"/>
          </a:xfrm>
          <a:prstGeom prst="rect">
            <a:avLst/>
          </a:prstGeom>
        </p:spPr>
      </p:pic>
    </p:spTree>
    <p:extLst>
      <p:ext uri="{BB962C8B-B14F-4D97-AF65-F5344CB8AC3E}">
        <p14:creationId xmlns:p14="http://schemas.microsoft.com/office/powerpoint/2010/main" val="1303806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t>Ketch </a:t>
            </a:r>
            <a:r>
              <a:rPr lang="en-CA" dirty="0"/>
              <a:t>plays hockey in a super big arena.</a:t>
            </a:r>
            <a:br>
              <a:rPr lang="en-CA" dirty="0"/>
            </a:b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340768"/>
            <a:ext cx="9144000" cy="5522259"/>
          </a:xfrm>
        </p:spPr>
      </p:pic>
    </p:spTree>
    <p:extLst>
      <p:ext uri="{BB962C8B-B14F-4D97-AF65-F5344CB8AC3E}">
        <p14:creationId xmlns:p14="http://schemas.microsoft.com/office/powerpoint/2010/main" val="2368636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 Ketch likes to skate </a:t>
            </a:r>
            <a:r>
              <a:rPr lang="en-CA" dirty="0" smtClean="0"/>
              <a:t>super fast</a:t>
            </a:r>
            <a:r>
              <a:rPr lang="en-CA" dirty="0"/>
              <a:t>!</a:t>
            </a:r>
            <a:br>
              <a:rPr lang="en-CA" dirty="0"/>
            </a:br>
            <a:endParaRPr lang="en-CA"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650" y="1600200"/>
            <a:ext cx="9087622" cy="5069160"/>
          </a:xfrm>
        </p:spPr>
      </p:pic>
    </p:spTree>
    <p:extLst>
      <p:ext uri="{BB962C8B-B14F-4D97-AF65-F5344CB8AC3E}">
        <p14:creationId xmlns:p14="http://schemas.microsoft.com/office/powerpoint/2010/main" val="3049580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Ketch likes to get lots of goals!</a:t>
            </a: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22" y="1340768"/>
            <a:ext cx="9098254" cy="5040560"/>
          </a:xfrm>
        </p:spPr>
      </p:pic>
    </p:spTree>
    <p:extLst>
      <p:ext uri="{BB962C8B-B14F-4D97-AF65-F5344CB8AC3E}">
        <p14:creationId xmlns:p14="http://schemas.microsoft.com/office/powerpoint/2010/main" val="1670674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Ketch likes to make good passes.</a:t>
            </a:r>
            <a:br>
              <a:rPr lang="en-CA" dirty="0"/>
            </a:br>
            <a:endParaRPr lang="en-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437" y="1628800"/>
            <a:ext cx="8993291" cy="5229200"/>
          </a:xfrm>
        </p:spPr>
      </p:pic>
    </p:spTree>
    <p:extLst>
      <p:ext uri="{BB962C8B-B14F-4D97-AF65-F5344CB8AC3E}">
        <p14:creationId xmlns:p14="http://schemas.microsoft.com/office/powerpoint/2010/main" val="1813697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565</Words>
  <Application>Microsoft Office PowerPoint</Application>
  <PresentationFormat>On-screen Show (4:3)</PresentationFormat>
  <Paragraphs>62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Ketch Likes Hockey</vt:lpstr>
      <vt:lpstr>PowerPoint Presentation</vt:lpstr>
      <vt:lpstr>PowerPoint Presentation</vt:lpstr>
      <vt:lpstr>PowerPoint Presentation</vt:lpstr>
      <vt:lpstr>Ketch likes hockey. Ketch is super good at hockey!</vt:lpstr>
      <vt:lpstr> Ketch plays hockey in a super big arena. </vt:lpstr>
      <vt:lpstr> Ketch likes to skate super fast! </vt:lpstr>
      <vt:lpstr>Ketch likes to get lots of goals!</vt:lpstr>
      <vt:lpstr>Ketch likes to make good passes. </vt:lpstr>
      <vt:lpstr> Ketch likes to play hockey with his friends. Ketch likes to play hockey against his friends. </vt:lpstr>
      <vt:lpstr> Ketch likes to play hockey with Xiander and Brad.  </vt:lpstr>
      <vt:lpstr> Ketch likes to play hockey with his family and everybody else.   </vt:lpstr>
      <vt:lpstr>Ketch likes to play fair.</vt:lpstr>
      <vt:lpstr>Ketch Loves Hockey!</vt:lpstr>
      <vt:lpstr>About the authors    </vt:lpstr>
      <vt:lpstr>About the authors </vt:lpstr>
      <vt:lpstr>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Ketch Likes Hockey</dc:title>
  <dc:creator>TCRSB</dc:creator>
  <cp:lastModifiedBy>TCRSB</cp:lastModifiedBy>
  <cp:revision>69</cp:revision>
  <cp:lastPrinted>2015-06-11T17:34:57Z</cp:lastPrinted>
  <dcterms:created xsi:type="dcterms:W3CDTF">2015-05-13T14:31:29Z</dcterms:created>
  <dcterms:modified xsi:type="dcterms:W3CDTF">2015-06-22T17:03:33Z</dcterms:modified>
</cp:coreProperties>
</file>