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1" r:id="rId14"/>
    <p:sldId id="265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35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755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3031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75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35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86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18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226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458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41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43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57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DED27-1308-4ED2-BDF2-2C1BFF220971}" type="datetimeFigureOut">
              <a:rPr lang="en-CA" smtClean="0"/>
              <a:t>22/06/2015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A6D89-CCE7-4E38-A72D-A2AA7A5C0D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178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pPr marR="0" rtl="0"/>
            <a:r>
              <a:rPr lang="en-CA" sz="9600" b="0" i="0" u="none" strike="noStrike" baseline="0" dirty="0" smtClean="0">
                <a:solidFill>
                  <a:srgbClr val="66FF33"/>
                </a:solidFill>
                <a:latin typeface="Calibri"/>
              </a:rPr>
              <a:t>King Michael</a:t>
            </a:r>
            <a:endParaRPr lang="en-CA" sz="9600" b="0" i="0" u="none" strike="noStrike" baseline="0" dirty="0" smtClean="0">
              <a:solidFill>
                <a:srgbClr val="66FF33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1026" name="Picture 2" descr="F:\Documents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9240712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3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P</a:t>
            </a:r>
            <a:r>
              <a:rPr lang="en-CA" dirty="0" smtClean="0">
                <a:solidFill>
                  <a:srgbClr val="FF0000"/>
                </a:solidFill>
              </a:rPr>
              <a:t>ickle </a:t>
            </a:r>
            <a:r>
              <a:rPr lang="en-CA" dirty="0">
                <a:solidFill>
                  <a:srgbClr val="FF0000"/>
                </a:solidFill>
              </a:rPr>
              <a:t>started to chase the cat. </a:t>
            </a:r>
            <a:br>
              <a:rPr lang="en-CA" dirty="0">
                <a:solidFill>
                  <a:srgbClr val="FF0000"/>
                </a:solidFill>
              </a:rPr>
            </a:b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5122" name="Picture 2" descr="F:\Documents\Pictures\ngfnhgjfhbg,ckj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36712"/>
            <a:ext cx="9124853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8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He knocked everything </a:t>
            </a:r>
            <a:r>
              <a:rPr lang="en-CA" dirty="0">
                <a:solidFill>
                  <a:srgbClr val="FF0000"/>
                </a:solidFill>
              </a:rPr>
              <a:t>over in the pet shop.</a:t>
            </a:r>
            <a:br>
              <a:rPr lang="en-CA" dirty="0">
                <a:solidFill>
                  <a:srgbClr val="FF0000"/>
                </a:solidFill>
              </a:rPr>
            </a:b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6146" name="Picture 2" descr="F:\Documents\Pictures\ngfnhgjfhbg,ckj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50"/>
            <a:ext cx="9240713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/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King </a:t>
            </a:r>
            <a:r>
              <a:rPr lang="en-CA" dirty="0">
                <a:solidFill>
                  <a:srgbClr val="FF0000"/>
                </a:solidFill>
              </a:rPr>
              <a:t>Michael had to clean up </a:t>
            </a:r>
            <a:r>
              <a:rPr lang="en-CA" dirty="0" smtClean="0">
                <a:solidFill>
                  <a:srgbClr val="FF0000"/>
                </a:solidFill>
              </a:rPr>
              <a:t>Pickle’s </a:t>
            </a:r>
            <a:r>
              <a:rPr lang="en-CA" dirty="0">
                <a:solidFill>
                  <a:srgbClr val="FF0000"/>
                </a:solidFill>
              </a:rPr>
              <a:t>mess.</a:t>
            </a:r>
            <a:br>
              <a:rPr lang="en-CA" dirty="0">
                <a:solidFill>
                  <a:srgbClr val="FF0000"/>
                </a:solidFill>
              </a:rPr>
            </a:b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7170" name="Picture 2" descr="F:\Documents\Pictures\ngfnhgjfhbg,ckj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748" y="1196752"/>
            <a:ext cx="969645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8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Even cages. 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 descr="F:\Documents\Pictures\ngfnhgjfhbg,ckj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036495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096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They went </a:t>
            </a:r>
            <a:r>
              <a:rPr lang="en-CA" dirty="0" smtClean="0">
                <a:solidFill>
                  <a:srgbClr val="FF0000"/>
                </a:solidFill>
              </a:rPr>
              <a:t>home.</a:t>
            </a:r>
            <a:r>
              <a:rPr lang="en-CA" dirty="0">
                <a:solidFill>
                  <a:srgbClr val="FF0000"/>
                </a:solidFill>
              </a:rPr>
              <a:t/>
            </a:r>
            <a:br>
              <a:rPr lang="en-CA" dirty="0">
                <a:solidFill>
                  <a:srgbClr val="FF0000"/>
                </a:solidFill>
              </a:rPr>
            </a:b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5405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2050" name="Picture 2" descr="F:\Documents\Pictures\ln;'kjo[l;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43" y="836712"/>
            <a:ext cx="9109166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3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Biography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My name is Jesse Stewart I'm 12 years old.</a:t>
            </a:r>
          </a:p>
          <a:p>
            <a:pPr marL="0" indent="0">
              <a:buNone/>
            </a:pPr>
            <a:r>
              <a:rPr lang="en-CA" dirty="0" smtClean="0"/>
              <a:t>I like fixing motors. I was born in Halifax in the IWK hospital in 2003 April 20</a:t>
            </a:r>
            <a:r>
              <a:rPr lang="en-CA" baseline="30000" dirty="0" smtClean="0"/>
              <a:t>th</a:t>
            </a:r>
            <a:r>
              <a:rPr lang="en-CA" dirty="0" smtClean="0"/>
              <a:t> . I wrote this book in 2015, </a:t>
            </a:r>
            <a:r>
              <a:rPr lang="en-CA" dirty="0"/>
              <a:t>M</a:t>
            </a:r>
            <a:r>
              <a:rPr lang="en-CA" dirty="0" smtClean="0"/>
              <a:t>ay 27</a:t>
            </a:r>
            <a:r>
              <a:rPr lang="en-CA" baseline="30000" dirty="0" smtClean="0"/>
              <a:t>th</a:t>
            </a:r>
            <a:r>
              <a:rPr lang="en-CA" dirty="0"/>
              <a:t>.</a:t>
            </a:r>
            <a:r>
              <a:rPr lang="en-CA" dirty="0" smtClean="0"/>
              <a:t> 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61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Reviews</a:t>
            </a:r>
            <a:endParaRPr lang="en-CA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Isaac :I liked it.</a:t>
            </a:r>
          </a:p>
          <a:p>
            <a:r>
              <a:rPr lang="en-CA" dirty="0" smtClean="0"/>
              <a:t>Dylan :I liked the pictures and it’s colourful.</a:t>
            </a:r>
          </a:p>
          <a:p>
            <a:r>
              <a:rPr lang="en-CA" dirty="0" smtClean="0"/>
              <a:t>Caleb : I liked the book and the pictures.</a:t>
            </a:r>
          </a:p>
          <a:p>
            <a:r>
              <a:rPr lang="en-CA" dirty="0" smtClean="0"/>
              <a:t>Ryan : It was good. </a:t>
            </a:r>
          </a:p>
          <a:p>
            <a:r>
              <a:rPr lang="en-CA" dirty="0" smtClean="0"/>
              <a:t>Peter: Ok. There are some mistakes. </a:t>
            </a:r>
          </a:p>
        </p:txBody>
      </p:sp>
      <p:pic>
        <p:nvPicPr>
          <p:cNvPr id="1026" name="Picture 2" descr="F:\Documents\Pictures\ihngjhnigcjkgvnykhjgfhg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4553744"/>
            <a:ext cx="787256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DEDICATON PAGE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THIS BOOK IS DEDICATED TO MICHEAL.</a:t>
            </a:r>
          </a:p>
          <a:p>
            <a:pPr marL="0" indent="0">
              <a:buNone/>
            </a:pPr>
            <a:r>
              <a:rPr lang="en-CA" dirty="0" smtClean="0"/>
              <a:t>Michael  LOVES DOGS. </a:t>
            </a:r>
            <a:endParaRPr lang="en-CA" dirty="0"/>
          </a:p>
        </p:txBody>
      </p:sp>
      <p:pic>
        <p:nvPicPr>
          <p:cNvPr id="2050" name="Picture 2" descr="F:\Documents\Pictures\ikj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09813"/>
            <a:ext cx="903649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8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9600" dirty="0" smtClean="0">
                <a:solidFill>
                  <a:srgbClr val="00B050"/>
                </a:solidFill>
              </a:rPr>
              <a:t>KING MICHEAL</a:t>
            </a:r>
          </a:p>
          <a:p>
            <a:r>
              <a:rPr lang="en-CA" sz="9600" dirty="0" smtClean="0">
                <a:solidFill>
                  <a:srgbClr val="00B050"/>
                </a:solidFill>
              </a:rPr>
              <a:t>BY JESSE</a:t>
            </a:r>
          </a:p>
          <a:p>
            <a:r>
              <a:rPr lang="en-CA" sz="9600" dirty="0" smtClean="0">
                <a:solidFill>
                  <a:srgbClr val="00B050"/>
                </a:solidFill>
              </a:rPr>
              <a:t>PUBLISHED BY JESSE</a:t>
            </a:r>
            <a:endParaRPr lang="en-CA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MY NAME IS Jesse Stewart. JUN 9 2015  </a:t>
            </a:r>
            <a:r>
              <a:rPr lang="en-US" dirty="0" smtClean="0"/>
              <a:t>This </a:t>
            </a:r>
            <a:r>
              <a:rPr lang="en-US" dirty="0"/>
              <a:t>book or any portion </a:t>
            </a:r>
            <a:r>
              <a:rPr lang="en-US" dirty="0" smtClean="0"/>
              <a:t>there of </a:t>
            </a:r>
            <a:r>
              <a:rPr lang="en-US" dirty="0"/>
              <a:t>may not be reproduced or used in any manner whatsoever without the express written permission of the publisher except for the use of brief quotations in a book review</a:t>
            </a:r>
            <a:r>
              <a:rPr lang="en-US" dirty="0" smtClean="0"/>
              <a:t>.</a:t>
            </a:r>
          </a:p>
          <a:p>
            <a:r>
              <a:rPr lang="en-US" dirty="0"/>
              <a:t>Printed in </a:t>
            </a:r>
            <a:r>
              <a:rPr lang="en-US" dirty="0" smtClean="0"/>
              <a:t>Canada</a:t>
            </a:r>
          </a:p>
          <a:p>
            <a:r>
              <a:rPr lang="en-US" dirty="0"/>
              <a:t>First </a:t>
            </a:r>
            <a:r>
              <a:rPr lang="en-US" dirty="0" smtClean="0"/>
              <a:t>printing 2015</a:t>
            </a:r>
          </a:p>
          <a:p>
            <a:r>
              <a:rPr lang="en-US" dirty="0" smtClean="0"/>
              <a:t>ISBN 0-432-621-8543-2</a:t>
            </a:r>
          </a:p>
          <a:p>
            <a:r>
              <a:rPr lang="en-US" dirty="0" smtClean="0"/>
              <a:t>Jacks Rule publishing</a:t>
            </a:r>
          </a:p>
          <a:p>
            <a:r>
              <a:rPr lang="en-US" dirty="0"/>
              <a:t>Shelburne, N.S B0T </a:t>
            </a:r>
            <a:endParaRPr lang="en-US" dirty="0" smtClean="0"/>
          </a:p>
          <a:p>
            <a:r>
              <a:rPr lang="en-US" dirty="0" smtClean="0"/>
              <a:t>www.jacksRuleBooks.com</a:t>
            </a:r>
            <a:endParaRPr lang="en-US" dirty="0"/>
          </a:p>
          <a:p>
            <a:r>
              <a:rPr lang="en-US" dirty="0"/>
              <a:t>Edited </a:t>
            </a:r>
            <a:r>
              <a:rPr lang="en-US" dirty="0" smtClean="0"/>
              <a:t>by: Aidan Treloar  and </a:t>
            </a:r>
            <a:r>
              <a:rPr lang="en-US" dirty="0"/>
              <a:t>R</a:t>
            </a:r>
            <a:r>
              <a:rPr lang="en-US" dirty="0" smtClean="0"/>
              <a:t>yan     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44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/>
          </a:bodyPr>
          <a:lstStyle/>
          <a:p>
            <a:pPr algn="l"/>
            <a:r>
              <a:rPr lang="en-CA" dirty="0">
                <a:solidFill>
                  <a:srgbClr val="FF0000"/>
                </a:solidFill>
              </a:rPr>
              <a:t>One day king Michael went for a walk with his dog Pickle</a:t>
            </a:r>
            <a:r>
              <a:rPr lang="en-CA" dirty="0">
                <a:solidFill>
                  <a:srgbClr val="FF0000"/>
                </a:solidFill>
                <a:latin typeface="Times New Roman"/>
              </a:rPr>
              <a:t>.</a:t>
            </a:r>
            <a:r>
              <a:rPr lang="en-CA" dirty="0">
                <a:solidFill>
                  <a:srgbClr val="FF0000"/>
                </a:solidFill>
              </a:rPr>
              <a:t> One day  Pickle tripped and hurt his paw.</a:t>
            </a:r>
            <a:endParaRPr lang="en-CA" b="0" i="0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53136"/>
            <a:ext cx="8229600" cy="1473027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2050" name="Picture 2" descr="F:\Documents\Pictures\ikj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225" y="3356992"/>
            <a:ext cx="969645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95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T</a:t>
            </a:r>
            <a:r>
              <a:rPr lang="en-CA" dirty="0" smtClean="0">
                <a:solidFill>
                  <a:srgbClr val="FF0000"/>
                </a:solidFill>
              </a:rPr>
              <a:t>hey </a:t>
            </a:r>
            <a:r>
              <a:rPr lang="en-CA" dirty="0">
                <a:solidFill>
                  <a:srgbClr val="FF0000"/>
                </a:solidFill>
              </a:rPr>
              <a:t>had to go to see </a:t>
            </a:r>
            <a:r>
              <a:rPr lang="en-CA" dirty="0" smtClean="0">
                <a:solidFill>
                  <a:srgbClr val="FF0000"/>
                </a:solidFill>
              </a:rPr>
              <a:t>Jesse, </a:t>
            </a:r>
            <a:r>
              <a:rPr lang="en-CA" dirty="0">
                <a:solidFill>
                  <a:srgbClr val="FF0000"/>
                </a:solidFill>
              </a:rPr>
              <a:t>the vet. 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CA" dirty="0"/>
          </a:p>
        </p:txBody>
      </p:sp>
      <p:pic>
        <p:nvPicPr>
          <p:cNvPr id="1026" name="Picture 2" descr="F:\Documents\Pictures\jdhrtkjdhgvhdvhgg f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35972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9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>
                <a:solidFill>
                  <a:srgbClr val="FF0000"/>
                </a:solidFill>
              </a:rPr>
              <a:t>The next day he sent one of his </a:t>
            </a:r>
            <a:r>
              <a:rPr lang="en-CA" sz="2800" dirty="0" smtClean="0">
                <a:solidFill>
                  <a:srgbClr val="FF0000"/>
                </a:solidFill>
              </a:rPr>
              <a:t>best solider ‘Pickle </a:t>
            </a:r>
            <a:r>
              <a:rPr lang="en-CA" sz="2800" dirty="0">
                <a:solidFill>
                  <a:srgbClr val="FF0000"/>
                </a:solidFill>
              </a:rPr>
              <a:t>2.0 to pick up his dog </a:t>
            </a:r>
            <a:r>
              <a:rPr lang="en-CA" sz="2800" dirty="0" smtClean="0">
                <a:solidFill>
                  <a:srgbClr val="FF0000"/>
                </a:solidFill>
              </a:rPr>
              <a:t>Pickle. </a:t>
            </a:r>
            <a:r>
              <a:rPr lang="en-CA" sz="2800" dirty="0"/>
              <a:t/>
            </a:r>
            <a:br>
              <a:rPr lang="en-CA" sz="2800" dirty="0"/>
            </a:br>
            <a:endParaRPr lang="en-C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95536" y="2967335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2050" name="Picture 2" descr="F:\Documents\Pictures\jdhrtkjdhgvhdvhgg f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520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3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srgbClr val="FF0000"/>
                </a:solidFill>
              </a:rPr>
              <a:t>The next day </a:t>
            </a:r>
            <a:r>
              <a:rPr lang="en-CA" sz="3200" dirty="0" smtClean="0">
                <a:solidFill>
                  <a:srgbClr val="FF0000"/>
                </a:solidFill>
              </a:rPr>
              <a:t>King </a:t>
            </a:r>
            <a:r>
              <a:rPr lang="en-CA" sz="3200" dirty="0">
                <a:solidFill>
                  <a:srgbClr val="FF0000"/>
                </a:solidFill>
              </a:rPr>
              <a:t>Michael went to the animal shelter to pick up some dog food.</a:t>
            </a:r>
            <a:br>
              <a:rPr lang="en-CA" sz="3200" dirty="0">
                <a:solidFill>
                  <a:srgbClr val="FF0000"/>
                </a:solidFill>
              </a:rPr>
            </a:br>
            <a:endParaRPr lang="en-C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3074" name="Picture 2" descr="F:\Documents\Pictures\jhvjhgjhfgjhd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607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5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What he didn't know was that there was a cat loose in the store.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4098" name="Picture 2" descr="F:\Documents\Pictures\jhvjhgjhfgjhd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36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283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King Michael</vt:lpstr>
      <vt:lpstr>DEDICATON PAGE</vt:lpstr>
      <vt:lpstr>PowerPoint Presentation</vt:lpstr>
      <vt:lpstr>Copyright</vt:lpstr>
      <vt:lpstr>One day king Michael went for a walk with his dog Pickle. One day  Pickle tripped and hurt his paw.</vt:lpstr>
      <vt:lpstr>They had to go to see Jesse, the vet. </vt:lpstr>
      <vt:lpstr>The next day he sent one of his best solider ‘Pickle 2.0 to pick up his dog Pickle.  </vt:lpstr>
      <vt:lpstr>The next day King Michael went to the animal shelter to pick up some dog food. </vt:lpstr>
      <vt:lpstr>What he didn't know was that there was a cat loose in the store. </vt:lpstr>
      <vt:lpstr>Pickle started to chase the cat.  </vt:lpstr>
      <vt:lpstr>He knocked everything over in the pet shop. </vt:lpstr>
      <vt:lpstr> King Michael had to clean up Pickle’s mess. </vt:lpstr>
      <vt:lpstr>Even cages. </vt:lpstr>
      <vt:lpstr>They went home. </vt:lpstr>
      <vt:lpstr>Biography</vt:lpstr>
      <vt:lpstr>Reviews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Michael</dc:title>
  <dc:creator>TCRSB</dc:creator>
  <cp:lastModifiedBy>TCRSB</cp:lastModifiedBy>
  <cp:revision>39</cp:revision>
  <cp:lastPrinted>2015-06-11T15:00:01Z</cp:lastPrinted>
  <dcterms:created xsi:type="dcterms:W3CDTF">2015-05-14T16:12:33Z</dcterms:created>
  <dcterms:modified xsi:type="dcterms:W3CDTF">2015-06-22T17:10:44Z</dcterms:modified>
</cp:coreProperties>
</file>