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9" r:id="rId2"/>
    <p:sldId id="273" r:id="rId3"/>
    <p:sldId id="270" r:id="rId4"/>
    <p:sldId id="268" r:id="rId5"/>
    <p:sldId id="257" r:id="rId6"/>
    <p:sldId id="258" r:id="rId7"/>
    <p:sldId id="259" r:id="rId8"/>
    <p:sldId id="260" r:id="rId9"/>
    <p:sldId id="261" r:id="rId10"/>
    <p:sldId id="263" r:id="rId11"/>
    <p:sldId id="264" r:id="rId12"/>
    <p:sldId id="267" r:id="rId13"/>
    <p:sldId id="265" r:id="rId14"/>
    <p:sldId id="266"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F372F1-8247-4E85-9859-E4AE7DCC2624}" type="datetimeFigureOut">
              <a:rPr lang="en-CA" smtClean="0"/>
              <a:t>11/06/2015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8C9BB9-DF96-438C-BE26-AC2511910671}" type="slidenum">
              <a:rPr lang="en-CA" smtClean="0"/>
              <a:t>‹#›</a:t>
            </a:fld>
            <a:endParaRPr lang="en-CA"/>
          </a:p>
        </p:txBody>
      </p:sp>
    </p:spTree>
    <p:extLst>
      <p:ext uri="{BB962C8B-B14F-4D97-AF65-F5344CB8AC3E}">
        <p14:creationId xmlns:p14="http://schemas.microsoft.com/office/powerpoint/2010/main" val="222969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8C9BB9-DF96-438C-BE26-AC2511910671}" type="slidenum">
              <a:rPr lang="en-CA" smtClean="0"/>
              <a:t>13</a:t>
            </a:fld>
            <a:endParaRPr lang="en-CA"/>
          </a:p>
        </p:txBody>
      </p:sp>
    </p:spTree>
    <p:extLst>
      <p:ext uri="{BB962C8B-B14F-4D97-AF65-F5344CB8AC3E}">
        <p14:creationId xmlns:p14="http://schemas.microsoft.com/office/powerpoint/2010/main" val="2504783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450571E-D8D9-4AF9-BC52-1AB5F6710166}"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150588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450571E-D8D9-4AF9-BC52-1AB5F6710166}"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339547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450571E-D8D9-4AF9-BC52-1AB5F6710166}"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1168640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450571E-D8D9-4AF9-BC52-1AB5F6710166}"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105408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50571E-D8D9-4AF9-BC52-1AB5F6710166}"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64887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450571E-D8D9-4AF9-BC52-1AB5F6710166}" type="datetimeFigureOut">
              <a:rPr lang="en-CA" smtClean="0"/>
              <a:t>11/06/2015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956429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450571E-D8D9-4AF9-BC52-1AB5F6710166}" type="datetimeFigureOut">
              <a:rPr lang="en-CA" smtClean="0"/>
              <a:t>11/06/2015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3476931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450571E-D8D9-4AF9-BC52-1AB5F6710166}" type="datetimeFigureOut">
              <a:rPr lang="en-CA" smtClean="0"/>
              <a:t>11/06/2015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65894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0571E-D8D9-4AF9-BC52-1AB5F6710166}" type="datetimeFigureOut">
              <a:rPr lang="en-CA" smtClean="0"/>
              <a:t>11/06/2015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362717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0571E-D8D9-4AF9-BC52-1AB5F6710166}" type="datetimeFigureOut">
              <a:rPr lang="en-CA" smtClean="0"/>
              <a:t>11/06/2015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397220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0571E-D8D9-4AF9-BC52-1AB5F6710166}" type="datetimeFigureOut">
              <a:rPr lang="en-CA" smtClean="0"/>
              <a:t>11/06/2015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A2A2264-5271-4311-88AC-B2CCDF625C56}" type="slidenum">
              <a:rPr lang="en-CA" smtClean="0"/>
              <a:t>‹#›</a:t>
            </a:fld>
            <a:endParaRPr lang="en-CA"/>
          </a:p>
        </p:txBody>
      </p:sp>
    </p:spTree>
    <p:extLst>
      <p:ext uri="{BB962C8B-B14F-4D97-AF65-F5344CB8AC3E}">
        <p14:creationId xmlns:p14="http://schemas.microsoft.com/office/powerpoint/2010/main" val="180996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0571E-D8D9-4AF9-BC52-1AB5F6710166}" type="datetimeFigureOut">
              <a:rPr lang="en-CA" smtClean="0"/>
              <a:t>11/06/2015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A2264-5271-4311-88AC-B2CCDF625C56}" type="slidenum">
              <a:rPr lang="en-CA" smtClean="0"/>
              <a:t>‹#›</a:t>
            </a:fld>
            <a:endParaRPr lang="en-CA"/>
          </a:p>
        </p:txBody>
      </p:sp>
    </p:spTree>
    <p:extLst>
      <p:ext uri="{BB962C8B-B14F-4D97-AF65-F5344CB8AC3E}">
        <p14:creationId xmlns:p14="http://schemas.microsoft.com/office/powerpoint/2010/main" val="1579415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CA" dirty="0" smtClean="0"/>
              <a:t>Life in a palace</a:t>
            </a: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12776"/>
            <a:ext cx="9144000" cy="5445224"/>
          </a:xfrm>
        </p:spPr>
      </p:pic>
      <p:sp>
        <p:nvSpPr>
          <p:cNvPr id="3" name="TextBox 2"/>
          <p:cNvSpPr txBox="1"/>
          <p:nvPr/>
        </p:nvSpPr>
        <p:spPr>
          <a:xfrm>
            <a:off x="2051720" y="5589240"/>
            <a:ext cx="4536504" cy="369332"/>
          </a:xfrm>
          <a:prstGeom prst="rect">
            <a:avLst/>
          </a:prstGeom>
          <a:noFill/>
        </p:spPr>
        <p:txBody>
          <a:bodyPr wrap="square" rtlCol="0">
            <a:spAutoFit/>
          </a:bodyPr>
          <a:lstStyle/>
          <a:p>
            <a:r>
              <a:rPr lang="en-CA" dirty="0" smtClean="0"/>
              <a:t>Author Dylan Nickerson</a:t>
            </a:r>
            <a:endParaRPr lang="en-CA" dirty="0"/>
          </a:p>
        </p:txBody>
      </p:sp>
    </p:spTree>
    <p:extLst>
      <p:ext uri="{BB962C8B-B14F-4D97-AF65-F5344CB8AC3E}">
        <p14:creationId xmlns:p14="http://schemas.microsoft.com/office/powerpoint/2010/main" val="2443841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Page 6</a:t>
            </a:r>
            <a:endParaRPr lang="en-CA" dirty="0"/>
          </a:p>
        </p:txBody>
      </p:sp>
      <p:sp>
        <p:nvSpPr>
          <p:cNvPr id="3" name="Content Placeholder 2"/>
          <p:cNvSpPr>
            <a:spLocks noGrp="1"/>
          </p:cNvSpPr>
          <p:nvPr>
            <p:ph sz="half" idx="1"/>
          </p:nvPr>
        </p:nvSpPr>
        <p:spPr/>
        <p:txBody>
          <a:bodyPr>
            <a:normAutofit/>
          </a:bodyPr>
          <a:lstStyle/>
          <a:p>
            <a:r>
              <a:rPr lang="en-CA" dirty="0"/>
              <a:t>S</a:t>
            </a:r>
            <a:r>
              <a:rPr lang="en-CA" dirty="0" smtClean="0"/>
              <a:t>o </a:t>
            </a:r>
            <a:r>
              <a:rPr lang="en-CA" dirty="0"/>
              <a:t>the genie </a:t>
            </a:r>
            <a:r>
              <a:rPr lang="en-CA" dirty="0" smtClean="0"/>
              <a:t>said” Yes.  </a:t>
            </a:r>
            <a:r>
              <a:rPr lang="en-CA" dirty="0"/>
              <a:t>T</a:t>
            </a:r>
            <a:r>
              <a:rPr lang="en-CA" dirty="0" smtClean="0"/>
              <a:t>he </a:t>
            </a:r>
            <a:r>
              <a:rPr lang="en-CA" dirty="0"/>
              <a:t>big surprise is </a:t>
            </a:r>
            <a:r>
              <a:rPr lang="en-CA" dirty="0" smtClean="0"/>
              <a:t>this, </a:t>
            </a:r>
            <a:r>
              <a:rPr lang="en-CA" dirty="0"/>
              <a:t>the genie is his </a:t>
            </a:r>
            <a:r>
              <a:rPr lang="en-CA" dirty="0" smtClean="0"/>
              <a:t>dad. “Dad </a:t>
            </a:r>
            <a:r>
              <a:rPr lang="en-CA" dirty="0"/>
              <a:t>you’re the genie </a:t>
            </a:r>
            <a:r>
              <a:rPr lang="en-CA" dirty="0" smtClean="0"/>
              <a:t>“yes, </a:t>
            </a:r>
            <a:r>
              <a:rPr lang="en-CA" dirty="0"/>
              <a:t>said Evan </a:t>
            </a:r>
            <a:r>
              <a:rPr lang="en-CA" dirty="0" smtClean="0"/>
              <a:t>,the </a:t>
            </a:r>
            <a:r>
              <a:rPr lang="en-CA" dirty="0"/>
              <a:t>dad </a:t>
            </a:r>
            <a:r>
              <a:rPr lang="en-CA" dirty="0" smtClean="0"/>
              <a:t>I'm </a:t>
            </a:r>
            <a:r>
              <a:rPr lang="en-CA" dirty="0"/>
              <a:t>your father </a:t>
            </a:r>
            <a:r>
              <a:rPr lang="en-CA" dirty="0" smtClean="0"/>
              <a:t>“So </a:t>
            </a:r>
            <a:r>
              <a:rPr lang="en-CA" dirty="0"/>
              <a:t>just for a surprise his dad wanted to give Jerome 1 last wish just for the fun of it. </a:t>
            </a:r>
          </a:p>
          <a:p>
            <a:endParaRPr lang="en-CA"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1700808"/>
            <a:ext cx="4038600" cy="4464496"/>
          </a:xfrm>
        </p:spPr>
      </p:pic>
    </p:spTree>
    <p:extLst>
      <p:ext uri="{BB962C8B-B14F-4D97-AF65-F5344CB8AC3E}">
        <p14:creationId xmlns:p14="http://schemas.microsoft.com/office/powerpoint/2010/main" val="3961450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Page 7 end </a:t>
            </a:r>
            <a:endParaRPr lang="en-CA" dirty="0"/>
          </a:p>
        </p:txBody>
      </p:sp>
      <p:sp>
        <p:nvSpPr>
          <p:cNvPr id="3" name="Content Placeholder 2"/>
          <p:cNvSpPr>
            <a:spLocks noGrp="1"/>
          </p:cNvSpPr>
          <p:nvPr>
            <p:ph sz="half" idx="1"/>
          </p:nvPr>
        </p:nvSpPr>
        <p:spPr/>
        <p:txBody>
          <a:bodyPr>
            <a:normAutofit fontScale="92500" lnSpcReduction="20000"/>
          </a:bodyPr>
          <a:lstStyle/>
          <a:p>
            <a:r>
              <a:rPr lang="en-CA" dirty="0"/>
              <a:t>So Evan </a:t>
            </a:r>
            <a:r>
              <a:rPr lang="en-CA" dirty="0" smtClean="0"/>
              <a:t>,the </a:t>
            </a:r>
            <a:r>
              <a:rPr lang="en-CA" dirty="0"/>
              <a:t>dad gave him the wish of love </a:t>
            </a:r>
            <a:r>
              <a:rPr lang="en-CA" dirty="0" smtClean="0"/>
              <a:t> </a:t>
            </a:r>
            <a:r>
              <a:rPr lang="en-CA" dirty="0"/>
              <a:t>Jerome </a:t>
            </a:r>
            <a:r>
              <a:rPr lang="en-CA" dirty="0" smtClean="0"/>
              <a:t>said” </a:t>
            </a:r>
            <a:r>
              <a:rPr lang="en-CA" dirty="0"/>
              <a:t>W</a:t>
            </a:r>
            <a:r>
              <a:rPr lang="en-CA" dirty="0" smtClean="0"/>
              <a:t>here </a:t>
            </a:r>
            <a:r>
              <a:rPr lang="en-CA" dirty="0"/>
              <a:t>did mom go </a:t>
            </a:r>
            <a:r>
              <a:rPr lang="en-CA" dirty="0" smtClean="0"/>
              <a:t>?”and </a:t>
            </a:r>
            <a:r>
              <a:rPr lang="en-CA" dirty="0" smtClean="0"/>
              <a:t>Evan, the </a:t>
            </a:r>
            <a:r>
              <a:rPr lang="en-CA" dirty="0" smtClean="0"/>
              <a:t>dad, </a:t>
            </a:r>
            <a:r>
              <a:rPr lang="en-CA" dirty="0"/>
              <a:t>said that will remain a </a:t>
            </a:r>
            <a:r>
              <a:rPr lang="en-CA" dirty="0" smtClean="0"/>
              <a:t>mystery. What ,said </a:t>
            </a:r>
            <a:r>
              <a:rPr lang="en-CA" dirty="0"/>
              <a:t>Jerome </a:t>
            </a:r>
            <a:r>
              <a:rPr lang="en-CA" dirty="0" smtClean="0"/>
              <a:t>dad, dad, dad, dad, </a:t>
            </a:r>
            <a:r>
              <a:rPr lang="en-CA" dirty="0"/>
              <a:t>dad </a:t>
            </a:r>
            <a:r>
              <a:rPr lang="en-CA" dirty="0" smtClean="0"/>
              <a:t>“well, </a:t>
            </a:r>
            <a:r>
              <a:rPr lang="en-CA" dirty="0"/>
              <a:t>that’s all Evan and Jerome made it through </a:t>
            </a:r>
            <a:r>
              <a:rPr lang="en-CA" dirty="0" smtClean="0"/>
              <a:t>their one </a:t>
            </a:r>
            <a:r>
              <a:rPr lang="en-CA" dirty="0"/>
              <a:t>happy </a:t>
            </a:r>
            <a:r>
              <a:rPr lang="en-CA" dirty="0" smtClean="0"/>
              <a:t> year while </a:t>
            </a:r>
            <a:r>
              <a:rPr lang="en-CA" dirty="0"/>
              <a:t>being rich with story writers following </a:t>
            </a:r>
            <a:r>
              <a:rPr lang="en-CA" dirty="0" smtClean="0"/>
              <a:t>them. </a:t>
            </a:r>
            <a:endParaRPr lang="en-CA" dirty="0"/>
          </a:p>
          <a:p>
            <a:endParaRPr lang="en-CA"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060848"/>
            <a:ext cx="4038600" cy="3888432"/>
          </a:xfrm>
        </p:spPr>
      </p:pic>
    </p:spTree>
    <p:extLst>
      <p:ext uri="{BB962C8B-B14F-4D97-AF65-F5344CB8AC3E}">
        <p14:creationId xmlns:p14="http://schemas.microsoft.com/office/powerpoint/2010/main" val="2339810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end</a:t>
            </a:r>
            <a:endParaRPr lang="en-CA"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628800"/>
            <a:ext cx="4038600" cy="5328591"/>
          </a:xfrm>
        </p:spPr>
      </p:pic>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1556792"/>
            <a:ext cx="4038600" cy="5301207"/>
          </a:xfrm>
        </p:spPr>
      </p:pic>
    </p:spTree>
    <p:extLst>
      <p:ext uri="{BB962C8B-B14F-4D97-AF65-F5344CB8AC3E}">
        <p14:creationId xmlns:p14="http://schemas.microsoft.com/office/powerpoint/2010/main" val="300983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Copyright 2015</a:t>
            </a:r>
            <a:endParaRPr lang="en-CA" dirty="0"/>
          </a:p>
        </p:txBody>
      </p:sp>
      <p:sp>
        <p:nvSpPr>
          <p:cNvPr id="3" name="Content Placeholder 2"/>
          <p:cNvSpPr>
            <a:spLocks noGrp="1"/>
          </p:cNvSpPr>
          <p:nvPr>
            <p:ph sz="half" idx="1"/>
          </p:nvPr>
        </p:nvSpPr>
        <p:spPr>
          <a:xfrm>
            <a:off x="107504" y="1600200"/>
            <a:ext cx="4388296" cy="5141167"/>
          </a:xfrm>
        </p:spPr>
        <p:txBody>
          <a:bodyPr>
            <a:normAutofit fontScale="77500" lnSpcReduction="20000"/>
          </a:bodyPr>
          <a:lstStyle/>
          <a:p>
            <a:r>
              <a:rPr lang="en-CA" dirty="0" smtClean="0"/>
              <a:t>                                           </a:t>
            </a:r>
          </a:p>
          <a:p>
            <a:endParaRPr lang="en-CA" dirty="0"/>
          </a:p>
          <a:p>
            <a:endParaRPr lang="en-CA" dirty="0" smtClean="0"/>
          </a:p>
          <a:p>
            <a:endParaRPr lang="en-CA" dirty="0"/>
          </a:p>
          <a:p>
            <a:r>
              <a:rPr lang="en-US" b="1" dirty="0">
                <a:solidFill>
                  <a:srgbClr val="4A3C31"/>
                </a:solidFill>
                <a:latin typeface="Arial"/>
                <a:ea typeface="Times New Roman"/>
                <a:cs typeface="Times New Roman"/>
              </a:rPr>
              <a:t>ISBN </a:t>
            </a:r>
            <a:r>
              <a:rPr lang="en-US" b="1" dirty="0" smtClean="0">
                <a:solidFill>
                  <a:srgbClr val="4A3C31"/>
                </a:solidFill>
                <a:latin typeface="Arial"/>
                <a:ea typeface="Times New Roman"/>
                <a:cs typeface="Times New Roman"/>
              </a:rPr>
              <a:t>0-203-614-12345-3</a:t>
            </a:r>
            <a:endParaRPr lang="en-CA" b="1" dirty="0">
              <a:solidFill>
                <a:srgbClr val="4A3C31"/>
              </a:solidFill>
              <a:latin typeface="Arial"/>
              <a:ea typeface="Times New Roman"/>
              <a:cs typeface="Times New Roman"/>
            </a:endParaRPr>
          </a:p>
          <a:p>
            <a:endParaRPr lang="en-CA" b="1" dirty="0" smtClean="0">
              <a:solidFill>
                <a:srgbClr val="4A3C31"/>
              </a:solidFill>
              <a:latin typeface="Arial"/>
              <a:cs typeface="Times New Roman"/>
            </a:endParaRPr>
          </a:p>
          <a:p>
            <a:endParaRPr lang="en-CA" dirty="0"/>
          </a:p>
          <a:p>
            <a:r>
              <a:rPr lang="en-CA" b="1" dirty="0" smtClean="0">
                <a:solidFill>
                  <a:srgbClr val="4A3C31"/>
                </a:solidFill>
                <a:latin typeface="Arial"/>
                <a:cs typeface="Times New Roman"/>
              </a:rPr>
              <a:t>Editor=</a:t>
            </a:r>
            <a:r>
              <a:rPr lang="en-CA" b="1" dirty="0">
                <a:solidFill>
                  <a:srgbClr val="4A3C31"/>
                </a:solidFill>
                <a:latin typeface="Arial"/>
                <a:cs typeface="Times New Roman"/>
              </a:rPr>
              <a:t>I</a:t>
            </a:r>
            <a:r>
              <a:rPr lang="en-CA" b="1" dirty="0" smtClean="0">
                <a:solidFill>
                  <a:srgbClr val="4A3C31"/>
                </a:solidFill>
                <a:latin typeface="Arial"/>
                <a:cs typeface="Times New Roman"/>
              </a:rPr>
              <a:t>saac Cossaboom</a:t>
            </a:r>
          </a:p>
          <a:p>
            <a:endParaRPr lang="en-CA" b="1" dirty="0">
              <a:solidFill>
                <a:srgbClr val="4A3C31"/>
              </a:solidFill>
              <a:latin typeface="Arial"/>
              <a:cs typeface="Times New Roman"/>
            </a:endParaRPr>
          </a:p>
          <a:p>
            <a:pPr>
              <a:buFont typeface="Wingdings" pitchFamily="2" charset="2"/>
              <a:buChar char="Ø"/>
            </a:pPr>
            <a:r>
              <a:rPr lang="en-CA" b="1" dirty="0" smtClean="0">
                <a:solidFill>
                  <a:srgbClr val="4A3C31"/>
                </a:solidFill>
                <a:latin typeface="Arial"/>
                <a:cs typeface="Times New Roman"/>
              </a:rPr>
              <a:t>Author=</a:t>
            </a:r>
            <a:r>
              <a:rPr lang="en-CA" b="1" dirty="0">
                <a:solidFill>
                  <a:srgbClr val="4A3C31"/>
                </a:solidFill>
                <a:latin typeface="Arial"/>
                <a:cs typeface="Times New Roman"/>
              </a:rPr>
              <a:t>D</a:t>
            </a:r>
            <a:r>
              <a:rPr lang="en-CA" b="1" dirty="0" smtClean="0">
                <a:solidFill>
                  <a:srgbClr val="4A3C31"/>
                </a:solidFill>
                <a:latin typeface="Arial"/>
                <a:cs typeface="Times New Roman"/>
              </a:rPr>
              <a:t>ylan </a:t>
            </a:r>
            <a:r>
              <a:rPr lang="en-CA" b="1" dirty="0" smtClean="0">
                <a:solidFill>
                  <a:srgbClr val="4A3C31"/>
                </a:solidFill>
                <a:latin typeface="Arial"/>
                <a:cs typeface="Times New Roman"/>
              </a:rPr>
              <a:t>Nickerson</a:t>
            </a:r>
          </a:p>
          <a:p>
            <a:pPr>
              <a:buFont typeface="Wingdings" pitchFamily="2" charset="2"/>
              <a:buChar char="Ø"/>
            </a:pPr>
            <a:endParaRPr lang="en-CA" b="1" dirty="0">
              <a:solidFill>
                <a:srgbClr val="4A3C31"/>
              </a:solidFill>
              <a:latin typeface="Arial"/>
              <a:cs typeface="Times New Roman"/>
            </a:endParaRPr>
          </a:p>
          <a:p>
            <a:pPr>
              <a:buFont typeface="Wingdings" pitchFamily="2" charset="2"/>
              <a:buChar char="Ø"/>
            </a:pPr>
            <a:r>
              <a:rPr lang="en-CA" b="1" dirty="0" smtClean="0">
                <a:solidFill>
                  <a:srgbClr val="4A3C31"/>
                </a:solidFill>
                <a:latin typeface="Arial"/>
                <a:cs typeface="Times New Roman"/>
              </a:rPr>
              <a:t>The west ns company</a:t>
            </a:r>
          </a:p>
          <a:p>
            <a:pPr>
              <a:buFont typeface="Wingdings" pitchFamily="2" charset="2"/>
              <a:buChar char="Ø"/>
            </a:pPr>
            <a:endParaRPr lang="en-CA" b="1" dirty="0" smtClean="0">
              <a:solidFill>
                <a:srgbClr val="4A3C31"/>
              </a:solidFill>
              <a:latin typeface="Arial"/>
              <a:cs typeface="Times New Roman"/>
            </a:endParaRPr>
          </a:p>
          <a:p>
            <a:pPr>
              <a:buFont typeface="Wingdings" pitchFamily="2" charset="2"/>
              <a:buChar char="Ø"/>
            </a:pPr>
            <a:r>
              <a:rPr lang="en-CA" b="1" dirty="0" smtClean="0">
                <a:solidFill>
                  <a:srgbClr val="4A3C31"/>
                </a:solidFill>
                <a:latin typeface="Arial"/>
                <a:cs typeface="Times New Roman"/>
              </a:rPr>
              <a:t>Find coloured copy at homework page Mr. </a:t>
            </a:r>
            <a:r>
              <a:rPr lang="en-CA" b="1" dirty="0">
                <a:solidFill>
                  <a:srgbClr val="4A3C31"/>
                </a:solidFill>
                <a:latin typeface="Arial"/>
                <a:cs typeface="Times New Roman"/>
              </a:rPr>
              <a:t>R</a:t>
            </a:r>
            <a:r>
              <a:rPr lang="en-CA" b="1" dirty="0" smtClean="0">
                <a:solidFill>
                  <a:srgbClr val="4A3C31"/>
                </a:solidFill>
                <a:latin typeface="Arial"/>
                <a:cs typeface="Times New Roman"/>
              </a:rPr>
              <a:t>oache</a:t>
            </a:r>
            <a:endParaRPr lang="en-CA" b="1" dirty="0">
              <a:solidFill>
                <a:srgbClr val="4A3C31"/>
              </a:solidFill>
              <a:latin typeface="Arial"/>
              <a:cs typeface="Times New Roman"/>
            </a:endParaRPr>
          </a:p>
          <a:p>
            <a:pPr>
              <a:buFont typeface="Wingdings" pitchFamily="2" charset="2"/>
              <a:buChar char="Ø"/>
            </a:pPr>
            <a:endParaRPr lang="en-CA" b="1" dirty="0">
              <a:solidFill>
                <a:srgbClr val="4A3C31"/>
              </a:solidFill>
              <a:latin typeface="Arial"/>
              <a:cs typeface="Times New Roman"/>
            </a:endParaRPr>
          </a:p>
        </p:txBody>
      </p:sp>
      <p:sp>
        <p:nvSpPr>
          <p:cNvPr id="4" name="Content Placeholder 3"/>
          <p:cNvSpPr>
            <a:spLocks noGrp="1"/>
          </p:cNvSpPr>
          <p:nvPr>
            <p:ph sz="half" idx="2"/>
          </p:nvPr>
        </p:nvSpPr>
        <p:spPr>
          <a:xfrm>
            <a:off x="3995936" y="1160748"/>
            <a:ext cx="5148064" cy="5697252"/>
          </a:xfrm>
        </p:spPr>
        <p:txBody>
          <a:bodyPr>
            <a:normAutofit fontScale="77500" lnSpcReduction="20000"/>
          </a:bodyPr>
          <a:lstStyle/>
          <a:p>
            <a:r>
              <a:rPr lang="en-CA" dirty="0"/>
              <a:t>All rights reserved. No part of this publication may be reproduced, distributed, or transmitted in </a:t>
            </a:r>
            <a:r>
              <a:rPr lang="en-CA" dirty="0" smtClean="0"/>
              <a:t>any form</a:t>
            </a:r>
            <a:r>
              <a:rPr lang="en-CA" dirty="0"/>
              <a:t/>
            </a:r>
            <a:br>
              <a:rPr lang="en-CA" dirty="0"/>
            </a:br>
            <a:r>
              <a:rPr lang="en-CA" dirty="0"/>
              <a:t> or by any means, including photocopying, recording, or other electronic or mechanical </a:t>
            </a:r>
            <a:r>
              <a:rPr lang="en-CA" dirty="0" smtClean="0"/>
              <a:t>methods, without</a:t>
            </a:r>
            <a:r>
              <a:rPr lang="en-CA" dirty="0"/>
              <a:t/>
            </a:r>
            <a:br>
              <a:rPr lang="en-CA" dirty="0"/>
            </a:br>
            <a:r>
              <a:rPr lang="en-CA" dirty="0"/>
              <a:t> the prior written permission of the publisher, except in the case of brief quotations embodied in critical</a:t>
            </a:r>
            <a:br>
              <a:rPr lang="en-CA" dirty="0"/>
            </a:br>
            <a:r>
              <a:rPr lang="en-CA" dirty="0"/>
              <a:t> reviews and certain other </a:t>
            </a:r>
            <a:r>
              <a:rPr lang="en-CA" dirty="0" smtClean="0"/>
              <a:t>non-commercial </a:t>
            </a:r>
            <a:r>
              <a:rPr lang="en-CA" dirty="0"/>
              <a:t>uses permitted by copyright law. For permission requests, write</a:t>
            </a:r>
            <a:br>
              <a:rPr lang="en-CA" dirty="0"/>
            </a:br>
            <a:r>
              <a:rPr lang="en-CA" dirty="0"/>
              <a:t> to the publisher, addressed “Attention: Permissions Coordinator,” at the address below</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1770458"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854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CA" dirty="0" smtClean="0"/>
              <a:t>About the author</a:t>
            </a:r>
            <a:endParaRPr lang="en-CA" dirty="0"/>
          </a:p>
        </p:txBody>
      </p:sp>
      <p:sp>
        <p:nvSpPr>
          <p:cNvPr id="3" name="Content Placeholder 2"/>
          <p:cNvSpPr>
            <a:spLocks noGrp="1"/>
          </p:cNvSpPr>
          <p:nvPr>
            <p:ph idx="1"/>
          </p:nvPr>
        </p:nvSpPr>
        <p:spPr>
          <a:xfrm>
            <a:off x="395536" y="1124744"/>
            <a:ext cx="8229600" cy="5733256"/>
          </a:xfrm>
        </p:spPr>
        <p:txBody>
          <a:bodyPr>
            <a:normAutofit lnSpcReduction="10000"/>
          </a:bodyPr>
          <a:lstStyle/>
          <a:p>
            <a:r>
              <a:rPr lang="en-CA" dirty="0" smtClean="0"/>
              <a:t>Dylan Nickerson was 12 when he wrote this book and he got the idea from his book buddy Evan. He said he liked Adeline so that gave me the idea. So I wrote a book about a genie and lived in a palace. So I give a big thanks to my book buddy Evan for giving me an idea and it was so fun writing this book and I hope you like it </a:t>
            </a:r>
          </a:p>
          <a:p>
            <a:r>
              <a:rPr lang="en-CA" dirty="0" smtClean="0"/>
              <a:t>Birth Bridgewater  2\24\2003</a:t>
            </a:r>
          </a:p>
          <a:p>
            <a:r>
              <a:rPr lang="en-CA" dirty="0" smtClean="0"/>
              <a:t>1 brother 2 sisters</a:t>
            </a:r>
          </a:p>
          <a:p>
            <a:r>
              <a:rPr lang="en-CA" dirty="0" smtClean="0"/>
              <a:t>He went to Shelburne school hillcrest Academy   </a:t>
            </a:r>
          </a:p>
          <a:p>
            <a:endParaRPr lang="en-CA" dirty="0" smtClean="0"/>
          </a:p>
          <a:p>
            <a:endParaRPr lang="en-CA" dirty="0" smtClean="0"/>
          </a:p>
          <a:p>
            <a:endParaRPr lang="en-CA" dirty="0"/>
          </a:p>
        </p:txBody>
      </p:sp>
    </p:spTree>
    <p:extLst>
      <p:ext uri="{BB962C8B-B14F-4D97-AF65-F5344CB8AC3E}">
        <p14:creationId xmlns:p14="http://schemas.microsoft.com/office/powerpoint/2010/main" val="4035616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People that read it</a:t>
            </a:r>
            <a:endParaRPr lang="en-CA" dirty="0"/>
          </a:p>
        </p:txBody>
      </p:sp>
      <p:sp>
        <p:nvSpPr>
          <p:cNvPr id="3" name="Content Placeholder 2"/>
          <p:cNvSpPr>
            <a:spLocks noGrp="1"/>
          </p:cNvSpPr>
          <p:nvPr>
            <p:ph idx="1"/>
          </p:nvPr>
        </p:nvSpPr>
        <p:spPr/>
        <p:txBody>
          <a:bodyPr/>
          <a:lstStyle/>
          <a:p>
            <a:r>
              <a:rPr lang="en-CA" dirty="0" smtClean="0"/>
              <a:t>Ryan=Magical and funny and I think it was the best</a:t>
            </a:r>
          </a:p>
          <a:p>
            <a:r>
              <a:rPr lang="en-CA" dirty="0" smtClean="0"/>
              <a:t>Jamie= awesome</a:t>
            </a:r>
          </a:p>
          <a:p>
            <a:r>
              <a:rPr lang="en-CA" dirty="0" smtClean="0"/>
              <a:t>Makaila= </a:t>
            </a:r>
            <a:r>
              <a:rPr lang="en-CA" dirty="0"/>
              <a:t>I</a:t>
            </a:r>
            <a:r>
              <a:rPr lang="en-CA" dirty="0" smtClean="0"/>
              <a:t>t was Awesome- good pictures</a:t>
            </a:r>
          </a:p>
          <a:p>
            <a:r>
              <a:rPr lang="en-CA" dirty="0" smtClean="0"/>
              <a:t>Peter= Best Book Ever, Bro </a:t>
            </a:r>
          </a:p>
          <a:p>
            <a:r>
              <a:rPr lang="en-CA" dirty="0" smtClean="0"/>
              <a:t>Jt  = an 8/10</a:t>
            </a:r>
          </a:p>
        </p:txBody>
      </p:sp>
    </p:spTree>
    <p:extLst>
      <p:ext uri="{BB962C8B-B14F-4D97-AF65-F5344CB8AC3E}">
        <p14:creationId xmlns:p14="http://schemas.microsoft.com/office/powerpoint/2010/main" val="151254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Life in a palace</a:t>
            </a:r>
          </a:p>
        </p:txBody>
      </p:sp>
      <p:sp>
        <p:nvSpPr>
          <p:cNvPr id="3" name="Subtitle 2"/>
          <p:cNvSpPr>
            <a:spLocks noGrp="1"/>
          </p:cNvSpPr>
          <p:nvPr>
            <p:ph type="subTitle" idx="1"/>
          </p:nvPr>
        </p:nvSpPr>
        <p:spPr/>
        <p:txBody>
          <a:bodyPr>
            <a:normAutofit/>
          </a:bodyPr>
          <a:lstStyle/>
          <a:p>
            <a:r>
              <a:rPr lang="en-CA" dirty="0" smtClean="0"/>
              <a:t>By Dylan Nickerson</a:t>
            </a:r>
          </a:p>
          <a:p>
            <a:r>
              <a:rPr lang="en-CA" dirty="0" smtClean="0"/>
              <a:t>Illustrated by Dylan Nickerson</a:t>
            </a:r>
          </a:p>
          <a:p>
            <a:endParaRPr lang="en-CA" dirty="0"/>
          </a:p>
          <a:p>
            <a:endParaRPr lang="en-CA" dirty="0" smtClean="0"/>
          </a:p>
          <a:p>
            <a:endParaRPr lang="en-CA" dirty="0"/>
          </a:p>
        </p:txBody>
      </p:sp>
    </p:spTree>
    <p:extLst>
      <p:ext uri="{BB962C8B-B14F-4D97-AF65-F5344CB8AC3E}">
        <p14:creationId xmlns:p14="http://schemas.microsoft.com/office/powerpoint/2010/main" val="228374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this is dedicated to</a:t>
            </a:r>
            <a:endParaRPr lang="en-CA" dirty="0"/>
          </a:p>
        </p:txBody>
      </p:sp>
      <p:sp>
        <p:nvSpPr>
          <p:cNvPr id="3" name="Content Placeholder 2"/>
          <p:cNvSpPr>
            <a:spLocks noGrp="1"/>
          </p:cNvSpPr>
          <p:nvPr>
            <p:ph idx="1"/>
          </p:nvPr>
        </p:nvSpPr>
        <p:spPr/>
        <p:txBody>
          <a:bodyPr/>
          <a:lstStyle/>
          <a:p>
            <a:r>
              <a:rPr lang="en-CA" dirty="0" smtClean="0"/>
              <a:t>This book is dedicated to my book buddy Evan because he is the best book buddy ever  </a:t>
            </a:r>
            <a:endParaRPr lang="en-CA" dirty="0"/>
          </a:p>
        </p:txBody>
      </p:sp>
    </p:spTree>
    <p:extLst>
      <p:ext uri="{BB962C8B-B14F-4D97-AF65-F5344CB8AC3E}">
        <p14:creationId xmlns:p14="http://schemas.microsoft.com/office/powerpoint/2010/main" val="3206668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Characters    </a:t>
            </a:r>
            <a:endParaRPr lang="en-CA" dirty="0"/>
          </a:p>
        </p:txBody>
      </p:sp>
      <p:sp>
        <p:nvSpPr>
          <p:cNvPr id="3" name="Content Placeholder 2"/>
          <p:cNvSpPr>
            <a:spLocks noGrp="1"/>
          </p:cNvSpPr>
          <p:nvPr>
            <p:ph idx="1"/>
          </p:nvPr>
        </p:nvSpPr>
        <p:spPr/>
        <p:txBody>
          <a:bodyPr/>
          <a:lstStyle/>
          <a:p>
            <a:r>
              <a:rPr lang="en-CA" dirty="0" smtClean="0"/>
              <a:t>Jerome=the son he is a funny talented and smart kid age = 13 </a:t>
            </a:r>
          </a:p>
          <a:p>
            <a:r>
              <a:rPr lang="en-CA" dirty="0" smtClean="0"/>
              <a:t>Evan, the dad= he is a good dad named after Evan, my book buddy</a:t>
            </a:r>
          </a:p>
          <a:p>
            <a:r>
              <a:rPr lang="en-CA" dirty="0" smtClean="0"/>
              <a:t>The genie= he's a nice fellow but there's a secret about him</a:t>
            </a:r>
          </a:p>
          <a:p>
            <a:endParaRPr lang="en-CA" dirty="0"/>
          </a:p>
          <a:p>
            <a:endParaRPr lang="en-CA" dirty="0"/>
          </a:p>
        </p:txBody>
      </p:sp>
    </p:spTree>
    <p:extLst>
      <p:ext uri="{BB962C8B-B14F-4D97-AF65-F5344CB8AC3E}">
        <p14:creationId xmlns:p14="http://schemas.microsoft.com/office/powerpoint/2010/main" val="1168631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2371"/>
            <a:ext cx="8229600" cy="1143000"/>
          </a:xfrm>
        </p:spPr>
        <p:txBody>
          <a:bodyPr/>
          <a:lstStyle/>
          <a:p>
            <a:r>
              <a:rPr lang="en-CA" dirty="0" smtClean="0"/>
              <a:t>Page 1 beginning  </a:t>
            </a:r>
            <a:endParaRPr lang="en-CA" dirty="0"/>
          </a:p>
        </p:txBody>
      </p:sp>
      <p:sp>
        <p:nvSpPr>
          <p:cNvPr id="3" name="Content Placeholder 2"/>
          <p:cNvSpPr>
            <a:spLocks noGrp="1"/>
          </p:cNvSpPr>
          <p:nvPr>
            <p:ph sz="half" idx="1"/>
          </p:nvPr>
        </p:nvSpPr>
        <p:spPr/>
        <p:txBody>
          <a:bodyPr>
            <a:normAutofit fontScale="92500"/>
          </a:bodyPr>
          <a:lstStyle/>
          <a:p>
            <a:r>
              <a:rPr lang="en-CA" dirty="0"/>
              <a:t>One fun summer day back when even cars didn’t </a:t>
            </a:r>
            <a:r>
              <a:rPr lang="en-CA" dirty="0" smtClean="0"/>
              <a:t>exist! </a:t>
            </a:r>
            <a:r>
              <a:rPr lang="en-CA" dirty="0"/>
              <a:t>So you can say you travelled by horse. There was one boy his name was </a:t>
            </a:r>
            <a:r>
              <a:rPr lang="en-CA" dirty="0" smtClean="0"/>
              <a:t>Jerome</a:t>
            </a:r>
            <a:r>
              <a:rPr lang="en-CA" dirty="0" smtClean="0"/>
              <a:t>, his </a:t>
            </a:r>
            <a:r>
              <a:rPr lang="en-CA" dirty="0"/>
              <a:t>last name was bran. Jerome was a silly </a:t>
            </a:r>
            <a:r>
              <a:rPr lang="en-CA" dirty="0" smtClean="0"/>
              <a:t>boy</a:t>
            </a:r>
            <a:r>
              <a:rPr lang="en-CA" dirty="0" smtClean="0"/>
              <a:t>, but </a:t>
            </a:r>
            <a:r>
              <a:rPr lang="en-CA" dirty="0"/>
              <a:t>he lived in a palace with his dad </a:t>
            </a:r>
            <a:r>
              <a:rPr lang="en-CA" dirty="0" smtClean="0"/>
              <a:t>Evan.  </a:t>
            </a:r>
            <a:r>
              <a:rPr lang="en-CA" dirty="0"/>
              <a:t>H</a:t>
            </a:r>
            <a:r>
              <a:rPr lang="en-CA" dirty="0" smtClean="0"/>
              <a:t>is </a:t>
            </a:r>
            <a:r>
              <a:rPr lang="en-CA" dirty="0"/>
              <a:t>dad did not like it when he was silly.</a:t>
            </a:r>
          </a:p>
        </p:txBody>
      </p:sp>
      <p:pic>
        <p:nvPicPr>
          <p:cNvPr id="7" name="Picture 2" descr="F:\Documents\Pictures\dylan 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00610" y="6404638"/>
            <a:ext cx="85555" cy="45719"/>
          </a:xfrm>
          <a:prstGeom prst="rect">
            <a:avLst/>
          </a:prstGeom>
          <a:noFill/>
          <a:extLst>
            <a:ext uri="{909E8E84-426E-40DD-AFC4-6F175D3DCCD1}">
              <a14:hiddenFill xmlns:a14="http://schemas.microsoft.com/office/drawing/2010/main">
                <a:solidFill>
                  <a:srgbClr val="FFFFFF"/>
                </a:solidFill>
              </a14:hiddenFill>
            </a:ext>
          </a:extLst>
        </p:spPr>
      </p:pic>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1196752"/>
            <a:ext cx="4038600" cy="5112568"/>
          </a:xfrm>
        </p:spPr>
      </p:pic>
    </p:spTree>
    <p:extLst>
      <p:ext uri="{BB962C8B-B14F-4D97-AF65-F5344CB8AC3E}">
        <p14:creationId xmlns:p14="http://schemas.microsoft.com/office/powerpoint/2010/main" val="877444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Page 2 middle</a:t>
            </a:r>
            <a:endParaRPr lang="en-CA" dirty="0"/>
          </a:p>
        </p:txBody>
      </p:sp>
      <p:sp>
        <p:nvSpPr>
          <p:cNvPr id="3" name="Content Placeholder 2"/>
          <p:cNvSpPr>
            <a:spLocks noGrp="1"/>
          </p:cNvSpPr>
          <p:nvPr>
            <p:ph sz="half" idx="1"/>
          </p:nvPr>
        </p:nvSpPr>
        <p:spPr/>
        <p:txBody>
          <a:bodyPr/>
          <a:lstStyle/>
          <a:p>
            <a:r>
              <a:rPr lang="en-CA" dirty="0"/>
              <a:t>When Jerome was cleaning around he scrubbed a magic bottle and POOF!!!!!! A genie came right out of the bottle. The genie </a:t>
            </a:r>
            <a:r>
              <a:rPr lang="en-CA" dirty="0" smtClean="0"/>
              <a:t>said, “You, </a:t>
            </a:r>
            <a:r>
              <a:rPr lang="en-CA" dirty="0"/>
              <a:t>Mr. </a:t>
            </a:r>
            <a:r>
              <a:rPr lang="en-CA" dirty="0" smtClean="0"/>
              <a:t>Bran, </a:t>
            </a:r>
            <a:r>
              <a:rPr lang="en-CA" dirty="0"/>
              <a:t>you will have three wishes from the great and mighty genie”.</a:t>
            </a:r>
          </a:p>
          <a:p>
            <a:endParaRPr lang="en-CA"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1628800"/>
            <a:ext cx="4038600" cy="5040560"/>
          </a:xfrm>
        </p:spPr>
      </p:pic>
    </p:spTree>
    <p:extLst>
      <p:ext uri="{BB962C8B-B14F-4D97-AF65-F5344CB8AC3E}">
        <p14:creationId xmlns:p14="http://schemas.microsoft.com/office/powerpoint/2010/main" val="1960567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Page 3</a:t>
            </a:r>
            <a:endParaRPr lang="en-CA" dirty="0"/>
          </a:p>
        </p:txBody>
      </p:sp>
      <p:sp>
        <p:nvSpPr>
          <p:cNvPr id="3" name="Content Placeholder 2"/>
          <p:cNvSpPr>
            <a:spLocks noGrp="1"/>
          </p:cNvSpPr>
          <p:nvPr>
            <p:ph sz="half" idx="1"/>
          </p:nvPr>
        </p:nvSpPr>
        <p:spPr/>
        <p:txBody>
          <a:bodyPr>
            <a:normAutofit fontScale="77500" lnSpcReduction="20000"/>
          </a:bodyPr>
          <a:lstStyle/>
          <a:p>
            <a:r>
              <a:rPr lang="en-CA" dirty="0"/>
              <a:t>So he said YES! When Jerome went to go take a walk he wasn’t looking where he was going and he tripped over a rock and SPLASH</a:t>
            </a:r>
            <a:r>
              <a:rPr lang="en-CA" dirty="0" smtClean="0"/>
              <a:t>!!. </a:t>
            </a:r>
            <a:r>
              <a:rPr lang="en-CA" dirty="0"/>
              <a:t>He fell in </a:t>
            </a:r>
            <a:r>
              <a:rPr lang="en-CA" dirty="0" smtClean="0"/>
              <a:t>to the </a:t>
            </a:r>
            <a:r>
              <a:rPr lang="en-CA" dirty="0"/>
              <a:t>mud puddle. Jerome </a:t>
            </a:r>
            <a:r>
              <a:rPr lang="en-CA" dirty="0" smtClean="0"/>
              <a:t>said, </a:t>
            </a:r>
            <a:r>
              <a:rPr lang="en-CA" dirty="0" smtClean="0"/>
              <a:t>“Awhhhh man, </a:t>
            </a:r>
            <a:r>
              <a:rPr lang="en-CA" dirty="0"/>
              <a:t>I wish I didn’t fall </a:t>
            </a:r>
            <a:r>
              <a:rPr lang="en-CA" dirty="0" smtClean="0"/>
              <a:t>in to  </a:t>
            </a:r>
            <a:r>
              <a:rPr lang="en-CA" dirty="0"/>
              <a:t>that </a:t>
            </a:r>
            <a:r>
              <a:rPr lang="en-CA" dirty="0" smtClean="0"/>
              <a:t>puddle. </a:t>
            </a:r>
            <a:r>
              <a:rPr lang="en-CA" dirty="0"/>
              <a:t>I</a:t>
            </a:r>
            <a:r>
              <a:rPr lang="en-CA" dirty="0" smtClean="0"/>
              <a:t>t’s </a:t>
            </a:r>
            <a:r>
              <a:rPr lang="en-CA" dirty="0"/>
              <a:t>on my new </a:t>
            </a:r>
            <a:r>
              <a:rPr lang="en-CA" dirty="0" smtClean="0"/>
              <a:t>shirt,” </a:t>
            </a:r>
            <a:r>
              <a:rPr lang="en-CA" dirty="0"/>
              <a:t>said </a:t>
            </a:r>
            <a:r>
              <a:rPr lang="en-CA" dirty="0" smtClean="0"/>
              <a:t>Jerome. So </a:t>
            </a:r>
            <a:r>
              <a:rPr lang="en-CA" dirty="0"/>
              <a:t>he made a </a:t>
            </a:r>
            <a:r>
              <a:rPr lang="en-CA" dirty="0" smtClean="0"/>
              <a:t>wish, </a:t>
            </a:r>
            <a:r>
              <a:rPr lang="en-CA" dirty="0"/>
              <a:t>“I wish that I never fell </a:t>
            </a:r>
            <a:r>
              <a:rPr lang="en-CA" dirty="0" smtClean="0"/>
              <a:t>in to </a:t>
            </a:r>
            <a:r>
              <a:rPr lang="en-CA" dirty="0"/>
              <a:t>the mud </a:t>
            </a:r>
            <a:r>
              <a:rPr lang="en-CA" dirty="0" smtClean="0"/>
              <a:t>puddle.” </a:t>
            </a:r>
            <a:r>
              <a:rPr lang="en-CA" dirty="0"/>
              <a:t>“wish granted” Jerome didn’t want to waste his first wish this </a:t>
            </a:r>
            <a:r>
              <a:rPr lang="en-CA" dirty="0" smtClean="0"/>
              <a:t>way, </a:t>
            </a:r>
            <a:r>
              <a:rPr lang="en-CA" dirty="0"/>
              <a:t>but he did.</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499992" y="1700808"/>
            <a:ext cx="4536504" cy="4968552"/>
          </a:xfrm>
        </p:spPr>
      </p:pic>
    </p:spTree>
    <p:extLst>
      <p:ext uri="{BB962C8B-B14F-4D97-AF65-F5344CB8AC3E}">
        <p14:creationId xmlns:p14="http://schemas.microsoft.com/office/powerpoint/2010/main" val="3234256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Page 4</a:t>
            </a:r>
            <a:endParaRPr lang="en-CA" dirty="0"/>
          </a:p>
        </p:txBody>
      </p:sp>
      <p:sp>
        <p:nvSpPr>
          <p:cNvPr id="3" name="Content Placeholder 2"/>
          <p:cNvSpPr>
            <a:spLocks noGrp="1"/>
          </p:cNvSpPr>
          <p:nvPr>
            <p:ph sz="half" idx="1"/>
          </p:nvPr>
        </p:nvSpPr>
        <p:spPr/>
        <p:txBody>
          <a:bodyPr>
            <a:normAutofit fontScale="85000" lnSpcReduction="20000"/>
          </a:bodyPr>
          <a:lstStyle/>
          <a:p>
            <a:r>
              <a:rPr lang="en-CA" dirty="0"/>
              <a:t>. Jerome went back home </a:t>
            </a:r>
            <a:r>
              <a:rPr lang="en-CA" dirty="0" smtClean="0"/>
              <a:t>.“</a:t>
            </a:r>
            <a:r>
              <a:rPr lang="en-CA" dirty="0"/>
              <a:t>H</a:t>
            </a:r>
            <a:r>
              <a:rPr lang="en-CA" dirty="0" smtClean="0"/>
              <a:t>ow </a:t>
            </a:r>
            <a:r>
              <a:rPr lang="en-CA" dirty="0"/>
              <a:t>was your </a:t>
            </a:r>
            <a:r>
              <a:rPr lang="en-CA" dirty="0" smtClean="0"/>
              <a:t>walk? </a:t>
            </a:r>
            <a:r>
              <a:rPr lang="en-CA" dirty="0"/>
              <a:t>W</a:t>
            </a:r>
            <a:r>
              <a:rPr lang="en-CA" dirty="0" smtClean="0"/>
              <a:t>hile </a:t>
            </a:r>
            <a:r>
              <a:rPr lang="en-CA" dirty="0"/>
              <a:t>you were gone I flew to the store palace to get food said Evan the dad</a:t>
            </a:r>
            <a:r>
              <a:rPr lang="en-CA" dirty="0" smtClean="0"/>
              <a:t>”. </a:t>
            </a:r>
            <a:r>
              <a:rPr lang="en-CA" dirty="0"/>
              <a:t>Jerome didn’t answer </a:t>
            </a:r>
            <a:r>
              <a:rPr lang="en-CA" dirty="0" smtClean="0"/>
              <a:t>him, </a:t>
            </a:r>
            <a:r>
              <a:rPr lang="en-CA" dirty="0"/>
              <a:t>but when he was going up the stairs he tripped up the stairs THUMP!!! </a:t>
            </a:r>
            <a:r>
              <a:rPr lang="en-CA" dirty="0" smtClean="0"/>
              <a:t>So </a:t>
            </a:r>
            <a:r>
              <a:rPr lang="en-CA" dirty="0"/>
              <a:t>yet again he made a wish” </a:t>
            </a:r>
            <a:r>
              <a:rPr lang="en-CA" dirty="0" smtClean="0"/>
              <a:t>“I </a:t>
            </a:r>
            <a:r>
              <a:rPr lang="en-CA" dirty="0"/>
              <a:t>wish I didn’t trip up the stairs and hurt my </a:t>
            </a:r>
            <a:r>
              <a:rPr lang="en-CA" dirty="0" smtClean="0"/>
              <a:t>knee”. “Wish granted.” so </a:t>
            </a:r>
            <a:r>
              <a:rPr lang="en-CA" dirty="0"/>
              <a:t>Jerome was thinking what his </a:t>
            </a:r>
            <a:r>
              <a:rPr lang="en-CA" dirty="0" smtClean="0"/>
              <a:t>3</a:t>
            </a:r>
            <a:r>
              <a:rPr lang="en-CA" baseline="30000" dirty="0" smtClean="0"/>
              <a:t>rd</a:t>
            </a:r>
            <a:r>
              <a:rPr lang="en-CA" dirty="0" smtClean="0"/>
              <a:t>wish </a:t>
            </a:r>
            <a:r>
              <a:rPr lang="en-CA" dirty="0"/>
              <a:t>could probably </a:t>
            </a:r>
            <a:r>
              <a:rPr lang="en-CA" dirty="0" smtClean="0"/>
              <a:t>be.</a:t>
            </a:r>
            <a:endParaRPr lang="en-CA"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499992" y="1556792"/>
            <a:ext cx="4644008" cy="4824536"/>
          </a:xfrm>
        </p:spPr>
      </p:pic>
    </p:spTree>
    <p:extLst>
      <p:ext uri="{BB962C8B-B14F-4D97-AF65-F5344CB8AC3E}">
        <p14:creationId xmlns:p14="http://schemas.microsoft.com/office/powerpoint/2010/main" val="4229809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Page 5</a:t>
            </a:r>
            <a:endParaRPr lang="en-CA" dirty="0"/>
          </a:p>
        </p:txBody>
      </p:sp>
      <p:sp>
        <p:nvSpPr>
          <p:cNvPr id="3" name="Content Placeholder 2"/>
          <p:cNvSpPr>
            <a:spLocks noGrp="1"/>
          </p:cNvSpPr>
          <p:nvPr>
            <p:ph sz="half" idx="1"/>
          </p:nvPr>
        </p:nvSpPr>
        <p:spPr/>
        <p:txBody>
          <a:bodyPr>
            <a:normAutofit fontScale="85000" lnSpcReduction="10000"/>
          </a:bodyPr>
          <a:lstStyle/>
          <a:p>
            <a:r>
              <a:rPr lang="en-CA" dirty="0" smtClean="0"/>
              <a:t>he </a:t>
            </a:r>
            <a:r>
              <a:rPr lang="en-CA" dirty="0"/>
              <a:t>went down to eat </a:t>
            </a:r>
            <a:r>
              <a:rPr lang="en-CA" dirty="0" smtClean="0"/>
              <a:t>supper</a:t>
            </a:r>
            <a:r>
              <a:rPr lang="en-CA" dirty="0" smtClean="0"/>
              <a:t>. While </a:t>
            </a:r>
            <a:r>
              <a:rPr lang="en-CA" dirty="0"/>
              <a:t>they </a:t>
            </a:r>
            <a:r>
              <a:rPr lang="en-CA" sz="3600" dirty="0"/>
              <a:t>were</a:t>
            </a:r>
            <a:r>
              <a:rPr lang="en-CA" dirty="0"/>
              <a:t> eating Jerome thought </a:t>
            </a:r>
            <a:r>
              <a:rPr lang="en-CA" dirty="0" smtClean="0"/>
              <a:t>of the wish went </a:t>
            </a:r>
            <a:r>
              <a:rPr lang="en-CA" dirty="0"/>
              <a:t>up to the genie </a:t>
            </a:r>
            <a:r>
              <a:rPr lang="en-CA" dirty="0" smtClean="0"/>
              <a:t>Wake up! </a:t>
            </a:r>
            <a:r>
              <a:rPr lang="en-CA" dirty="0"/>
              <a:t>wake </a:t>
            </a:r>
            <a:r>
              <a:rPr lang="en-CA" dirty="0" smtClean="0"/>
              <a:t>up! </a:t>
            </a:r>
            <a:r>
              <a:rPr lang="en-CA" dirty="0"/>
              <a:t>said Jerome I got </a:t>
            </a:r>
            <a:r>
              <a:rPr lang="en-CA" dirty="0" smtClean="0"/>
              <a:t>it! </a:t>
            </a:r>
            <a:r>
              <a:rPr lang="en-CA" dirty="0"/>
              <a:t>I got it you got what the final </a:t>
            </a:r>
            <a:r>
              <a:rPr lang="en-CA" dirty="0" smtClean="0"/>
              <a:t>wish? </a:t>
            </a:r>
            <a:r>
              <a:rPr lang="en-CA" dirty="0"/>
              <a:t>S</a:t>
            </a:r>
            <a:r>
              <a:rPr lang="en-CA" dirty="0" smtClean="0"/>
              <a:t>orry </a:t>
            </a:r>
            <a:r>
              <a:rPr lang="en-CA" dirty="0"/>
              <a:t>your time has ran out said the </a:t>
            </a:r>
            <a:r>
              <a:rPr lang="en-CA" dirty="0" smtClean="0"/>
              <a:t>genie. </a:t>
            </a:r>
            <a:r>
              <a:rPr lang="en-CA" dirty="0"/>
              <a:t>B</a:t>
            </a:r>
            <a:r>
              <a:rPr lang="en-CA" dirty="0" smtClean="0"/>
              <a:t>ut </a:t>
            </a:r>
            <a:r>
              <a:rPr lang="en-CA" dirty="0"/>
              <a:t>this is </a:t>
            </a:r>
            <a:r>
              <a:rPr lang="en-CA" dirty="0" smtClean="0"/>
              <a:t>it, </a:t>
            </a:r>
            <a:r>
              <a:rPr lang="en-CA" dirty="0"/>
              <a:t>I wish I had a big palace like other people in the country or the biggest one in the world</a:t>
            </a:r>
            <a:r>
              <a:rPr lang="en-CA" dirty="0" smtClean="0"/>
              <a:t>.” </a:t>
            </a:r>
            <a:endParaRPr lang="en-CA"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16016" y="1844824"/>
            <a:ext cx="4038600" cy="3888432"/>
          </a:xfrm>
        </p:spPr>
      </p:pic>
    </p:spTree>
    <p:extLst>
      <p:ext uri="{BB962C8B-B14F-4D97-AF65-F5344CB8AC3E}">
        <p14:creationId xmlns:p14="http://schemas.microsoft.com/office/powerpoint/2010/main" val="950102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774</Words>
  <Application>Microsoft Office PowerPoint</Application>
  <PresentationFormat>On-screen Show (4:3)</PresentationFormat>
  <Paragraphs>56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Life in a palace</vt:lpstr>
      <vt:lpstr>Life in a palace</vt:lpstr>
      <vt:lpstr>Who this is dedicated to</vt:lpstr>
      <vt:lpstr>Characters    </vt:lpstr>
      <vt:lpstr>Page 1 beginning  </vt:lpstr>
      <vt:lpstr>Page 2 middle</vt:lpstr>
      <vt:lpstr>Page 3</vt:lpstr>
      <vt:lpstr>Page 4</vt:lpstr>
      <vt:lpstr>Page 5</vt:lpstr>
      <vt:lpstr>Page 6</vt:lpstr>
      <vt:lpstr>Page 7 end </vt:lpstr>
      <vt:lpstr>The end</vt:lpstr>
      <vt:lpstr>Copyright 2015</vt:lpstr>
      <vt:lpstr>About the author</vt:lpstr>
      <vt:lpstr>People that read 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in a palace</dc:title>
  <dc:creator>TCRSB</dc:creator>
  <cp:lastModifiedBy>TCRSB</cp:lastModifiedBy>
  <cp:revision>37</cp:revision>
  <dcterms:created xsi:type="dcterms:W3CDTF">2015-05-20T15:14:26Z</dcterms:created>
  <dcterms:modified xsi:type="dcterms:W3CDTF">2015-06-11T17:09:39Z</dcterms:modified>
</cp:coreProperties>
</file>