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8" autoAdjust="0"/>
    <p:restoredTop sz="94660"/>
  </p:normalViewPr>
  <p:slideViewPr>
    <p:cSldViewPr>
      <p:cViewPr>
        <p:scale>
          <a:sx n="70" d="100"/>
          <a:sy n="70" d="100"/>
        </p:scale>
        <p:origin x="-64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FC70C-23FA-4962-8423-4EF2BD8C38BB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D0226-C760-400D-B0A8-E81E6227A7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87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98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8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45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08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9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26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6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38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1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86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8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D47C-FDBD-4B5C-8E21-807E1A3814A2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13D7-97F2-4208-8646-79AF0C15B7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97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lowriting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CA" dirty="0" smtClean="0"/>
              <a:t>Mario </a:t>
            </a:r>
            <a:r>
              <a:rPr lang="en-CA" dirty="0" err="1" smtClean="0"/>
              <a:t>Rowin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5013176"/>
            <a:ext cx="6400800" cy="936104"/>
          </a:xfrm>
        </p:spPr>
        <p:txBody>
          <a:bodyPr>
            <a:normAutofit/>
          </a:bodyPr>
          <a:lstStyle/>
          <a:p>
            <a:r>
              <a:rPr lang="en-CA" dirty="0" smtClean="0"/>
              <a:t>By Caleb </a:t>
            </a:r>
            <a:r>
              <a:rPr lang="en-CA" dirty="0" err="1" smtClean="0"/>
              <a:t>Demings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It was almost time to go home and </a:t>
            </a:r>
            <a:r>
              <a:rPr lang="en-CA" dirty="0" err="1"/>
              <a:t>Rowin</a:t>
            </a:r>
            <a:r>
              <a:rPr lang="en-CA" dirty="0"/>
              <a:t> new exactly what he was going to do when he got home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6" y="1916832"/>
            <a:ext cx="7730587" cy="4209331"/>
          </a:xfrm>
        </p:spPr>
      </p:pic>
    </p:spTree>
    <p:extLst>
      <p:ext uri="{BB962C8B-B14F-4D97-AF65-F5344CB8AC3E}">
        <p14:creationId xmlns:p14="http://schemas.microsoft.com/office/powerpoint/2010/main" val="353044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When </a:t>
            </a:r>
            <a:r>
              <a:rPr lang="en-CA" dirty="0" err="1"/>
              <a:t>Rowin</a:t>
            </a:r>
            <a:r>
              <a:rPr lang="en-CA" dirty="0"/>
              <a:t> got home he threw his book bag and went right into his living room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4" y="1844824"/>
            <a:ext cx="8111672" cy="4281339"/>
          </a:xfrm>
        </p:spPr>
      </p:pic>
    </p:spTree>
    <p:extLst>
      <p:ext uri="{BB962C8B-B14F-4D97-AF65-F5344CB8AC3E}">
        <p14:creationId xmlns:p14="http://schemas.microsoft.com/office/powerpoint/2010/main" val="483252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He turned on his Wii U and started to play Mario </a:t>
            </a:r>
            <a:r>
              <a:rPr lang="en-CA" dirty="0" smtClean="0"/>
              <a:t>Bros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7" y="1600200"/>
            <a:ext cx="7565566" cy="4525963"/>
          </a:xfrm>
        </p:spPr>
      </p:pic>
    </p:spTree>
    <p:extLst>
      <p:ext uri="{BB962C8B-B14F-4D97-AF65-F5344CB8AC3E}">
        <p14:creationId xmlns:p14="http://schemas.microsoft.com/office/powerpoint/2010/main" val="136104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He was up all afternoon trying to beat and get from the first world to the second world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6" y="1600200"/>
            <a:ext cx="7730587" cy="4525963"/>
          </a:xfrm>
        </p:spPr>
      </p:pic>
    </p:spTree>
    <p:extLst>
      <p:ext uri="{BB962C8B-B14F-4D97-AF65-F5344CB8AC3E}">
        <p14:creationId xmlns:p14="http://schemas.microsoft.com/office/powerpoint/2010/main" val="125080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He finally beat the first world and got to the second world he was very proud and happy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4" y="2060848"/>
            <a:ext cx="8111672" cy="4065315"/>
          </a:xfrm>
        </p:spPr>
      </p:pic>
    </p:spTree>
    <p:extLst>
      <p:ext uri="{BB962C8B-B14F-4D97-AF65-F5344CB8AC3E}">
        <p14:creationId xmlns:p14="http://schemas.microsoft.com/office/powerpoint/2010/main" val="338971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As you can tell </a:t>
            </a:r>
            <a:r>
              <a:rPr lang="en-CA" dirty="0" err="1"/>
              <a:t>Rowin</a:t>
            </a:r>
            <a:r>
              <a:rPr lang="en-CA" dirty="0"/>
              <a:t> had a wonderful day and now its time to go to sleep  ZZZZZZZZZZ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10" y="1916832"/>
            <a:ext cx="8125979" cy="4209331"/>
          </a:xfrm>
        </p:spPr>
      </p:pic>
    </p:spTree>
    <p:extLst>
      <p:ext uri="{BB962C8B-B14F-4D97-AF65-F5344CB8AC3E}">
        <p14:creationId xmlns:p14="http://schemas.microsoft.com/office/powerpoint/2010/main" val="2413738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Hello my name is Caleb </a:t>
            </a:r>
            <a:r>
              <a:rPr lang="en-CA" dirty="0" err="1" smtClean="0"/>
              <a:t>Demings</a:t>
            </a:r>
            <a:r>
              <a:rPr lang="en-CA" dirty="0" smtClean="0"/>
              <a:t> and I’m 11 years old.  I like the sports hockey, soccer, and basketball.  I’ve moved once in my life. I have a little sister named </a:t>
            </a:r>
            <a:r>
              <a:rPr lang="en-CA" dirty="0" err="1" smtClean="0"/>
              <a:t>Madyson</a:t>
            </a:r>
            <a:r>
              <a:rPr lang="en-CA" dirty="0" smtClean="0"/>
              <a:t>, she is 8 years old. My friends are Ryan, Xiander, Lucas, Jamie, and Isaac.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414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of my book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Ryan- I liked the book</a:t>
            </a:r>
          </a:p>
          <a:p>
            <a:pPr marL="0" indent="0">
              <a:buNone/>
            </a:pPr>
            <a:r>
              <a:rPr lang="en-CA" dirty="0" smtClean="0"/>
              <a:t>Lucas-  I liked the book is was colourful</a:t>
            </a:r>
          </a:p>
          <a:p>
            <a:pPr marL="0" indent="0">
              <a:buNone/>
            </a:pPr>
            <a:r>
              <a:rPr lang="en-CA" dirty="0" smtClean="0"/>
              <a:t>Xiander- I liked the book</a:t>
            </a:r>
          </a:p>
          <a:p>
            <a:pPr marL="0" indent="0">
              <a:buNone/>
            </a:pPr>
            <a:r>
              <a:rPr lang="en-CA" dirty="0" smtClean="0"/>
              <a:t>Isaac- I liked the book it was cool</a:t>
            </a:r>
          </a:p>
          <a:p>
            <a:pPr marL="0" indent="0">
              <a:buNone/>
            </a:pPr>
            <a:r>
              <a:rPr lang="en-CA" dirty="0" smtClean="0"/>
              <a:t>Jamie- It was a good book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13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Title Page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Written by Caleb </a:t>
            </a:r>
            <a:r>
              <a:rPr lang="en-CA" dirty="0" err="1" smtClean="0"/>
              <a:t>Demings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Illustrated by Caleb </a:t>
            </a:r>
            <a:r>
              <a:rPr lang="en-CA" dirty="0" err="1" smtClean="0"/>
              <a:t>Demings</a:t>
            </a: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Yolo</a:t>
            </a:r>
            <a:r>
              <a:rPr lang="en-CA" dirty="0" smtClean="0"/>
              <a:t> Writing </a:t>
            </a:r>
            <a:endParaRPr lang="en-CA" dirty="0"/>
          </a:p>
        </p:txBody>
      </p:sp>
      <p:pic>
        <p:nvPicPr>
          <p:cNvPr id="1026" name="Picture 2" descr="C:\Users\TCRSB\AppData\Local\Microsoft\Windows\Temporary Internet Files\Content.IE5\3GD6B4ZW\mission-patch1-e129069896545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5064"/>
            <a:ext cx="2880320" cy="268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3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page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© 2015  Caleb </a:t>
            </a:r>
            <a:r>
              <a:rPr lang="en-CA" dirty="0" err="1" smtClean="0"/>
              <a:t>Demings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ISBN Code 0-203-606-98765-X</a:t>
            </a:r>
          </a:p>
          <a:p>
            <a:pPr marL="0" indent="0">
              <a:buNone/>
            </a:pPr>
            <a:r>
              <a:rPr lang="en-CA" dirty="0" smtClean="0"/>
              <a:t>This book can be printed but there cannot be damaged or sold</a:t>
            </a:r>
          </a:p>
          <a:p>
            <a:pPr marL="0" indent="0">
              <a:buNone/>
            </a:pPr>
            <a:r>
              <a:rPr lang="en-CA" dirty="0" smtClean="0"/>
              <a:t>Printed in Canada</a:t>
            </a:r>
          </a:p>
          <a:p>
            <a:pPr marL="0" indent="0">
              <a:buNone/>
            </a:pPr>
            <a:r>
              <a:rPr lang="en-CA" dirty="0" err="1"/>
              <a:t>Yolo</a:t>
            </a:r>
            <a:r>
              <a:rPr lang="en-CA" dirty="0"/>
              <a:t> </a:t>
            </a:r>
            <a:r>
              <a:rPr lang="en-CA" dirty="0" smtClean="0"/>
              <a:t>Writing</a:t>
            </a:r>
          </a:p>
          <a:p>
            <a:pPr marL="0" indent="0">
              <a:buNone/>
            </a:pPr>
            <a:r>
              <a:rPr lang="en-CA" dirty="0"/>
              <a:t>6969 </a:t>
            </a:r>
            <a:r>
              <a:rPr lang="en-CA" dirty="0" err="1"/>
              <a:t>Yolo</a:t>
            </a:r>
            <a:r>
              <a:rPr lang="en-CA" dirty="0"/>
              <a:t> lane, Jamaica</a:t>
            </a:r>
          </a:p>
          <a:p>
            <a:pPr marL="0" indent="0">
              <a:buNone/>
            </a:pPr>
            <a:r>
              <a:rPr lang="en-CA" smtClean="0">
                <a:hlinkClick r:id="rId2"/>
              </a:rPr>
              <a:t>www.YoloWriting.com</a:t>
            </a:r>
            <a:r>
              <a:rPr lang="en-CA" smtClean="0"/>
              <a:t>   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Phone 696-9696</a:t>
            </a:r>
          </a:p>
          <a:p>
            <a:pPr marL="0" indent="0">
              <a:buNone/>
            </a:pPr>
            <a:r>
              <a:rPr lang="en-CA" dirty="0"/>
              <a:t>Fax 212-1212</a:t>
            </a:r>
          </a:p>
          <a:p>
            <a:pPr marL="0" indent="0">
              <a:buNone/>
            </a:pPr>
            <a:r>
              <a:rPr lang="en-CA" dirty="0"/>
              <a:t>Editor Ryan O’Callaghan</a:t>
            </a:r>
          </a:p>
          <a:p>
            <a:pPr marL="0" indent="0">
              <a:buNone/>
            </a:pP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233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129614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This book goes to the best book buddy in the world, </a:t>
            </a:r>
            <a:r>
              <a:rPr lang="en-CA" dirty="0" err="1" smtClean="0"/>
              <a:t>Rowin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33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653136"/>
            <a:ext cx="8229600" cy="22048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Once upon a time there was a boy named </a:t>
            </a:r>
            <a:r>
              <a:rPr lang="en-CA" dirty="0" err="1" smtClean="0"/>
              <a:t>Rowin</a:t>
            </a:r>
            <a:r>
              <a:rPr lang="en-CA" dirty="0" smtClean="0"/>
              <a:t>. He liked to play with his friends Ethan, </a:t>
            </a:r>
            <a:r>
              <a:rPr lang="en-CA" dirty="0" err="1" smtClean="0"/>
              <a:t>Rennay</a:t>
            </a:r>
            <a:r>
              <a:rPr lang="en-CA" dirty="0" smtClean="0"/>
              <a:t>, and Amaya.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1"/>
            <a:ext cx="9144000" cy="4906888"/>
          </a:xfrm>
        </p:spPr>
      </p:pic>
    </p:spTree>
    <p:extLst>
      <p:ext uri="{BB962C8B-B14F-4D97-AF65-F5344CB8AC3E}">
        <p14:creationId xmlns:p14="http://schemas.microsoft.com/office/powerpoint/2010/main" val="36255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One day Amaya wanted to play tag.  </a:t>
            </a:r>
            <a:r>
              <a:rPr lang="en-CA" dirty="0" err="1"/>
              <a:t>Rowin</a:t>
            </a:r>
            <a:r>
              <a:rPr lang="en-CA" dirty="0"/>
              <a:t> wanted to, Ethan didn’t want to and </a:t>
            </a:r>
            <a:r>
              <a:rPr lang="en-CA" dirty="0" err="1"/>
              <a:t>Rennay</a:t>
            </a:r>
            <a:r>
              <a:rPr lang="en-CA" dirty="0"/>
              <a:t> didn’t want to </a:t>
            </a:r>
            <a:r>
              <a:rPr lang="en-CA" dirty="0" smtClean="0"/>
              <a:t>either.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32037"/>
            <a:ext cx="7491757" cy="4525963"/>
          </a:xfrm>
        </p:spPr>
      </p:pic>
    </p:spTree>
    <p:extLst>
      <p:ext uri="{BB962C8B-B14F-4D97-AF65-F5344CB8AC3E}">
        <p14:creationId xmlns:p14="http://schemas.microsoft.com/office/powerpoint/2010/main" val="4139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2204864"/>
          </a:xfrm>
        </p:spPr>
        <p:txBody>
          <a:bodyPr>
            <a:normAutofit fontScale="90000"/>
          </a:bodyPr>
          <a:lstStyle/>
          <a:p>
            <a:r>
              <a:rPr lang="en-CA" dirty="0"/>
              <a:t>They decided to play a best two out of three series of rock, paper, scissors to decide if they were going to play tag or not.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886003"/>
          </a:xfrm>
        </p:spPr>
      </p:pic>
    </p:spTree>
    <p:extLst>
      <p:ext uri="{BB962C8B-B14F-4D97-AF65-F5344CB8AC3E}">
        <p14:creationId xmlns:p14="http://schemas.microsoft.com/office/powerpoint/2010/main" val="402715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Rowin</a:t>
            </a:r>
            <a:r>
              <a:rPr lang="en-CA" dirty="0"/>
              <a:t> and Amaya won the best two out of three series of rock, paper, scissors.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7730587" cy="4525963"/>
          </a:xfrm>
        </p:spPr>
      </p:pic>
    </p:spTree>
    <p:extLst>
      <p:ext uri="{BB962C8B-B14F-4D97-AF65-F5344CB8AC3E}">
        <p14:creationId xmlns:p14="http://schemas.microsoft.com/office/powerpoint/2010/main" val="347814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n-CA" dirty="0"/>
              <a:t>When they won they were happy of course but they decided they liked to play rock, paper, scissors so they played it for the rest of lunch hour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23" y="2708275"/>
            <a:ext cx="7087953" cy="4149725"/>
          </a:xfrm>
        </p:spPr>
      </p:pic>
    </p:spTree>
    <p:extLst>
      <p:ext uri="{BB962C8B-B14F-4D97-AF65-F5344CB8AC3E}">
        <p14:creationId xmlns:p14="http://schemas.microsoft.com/office/powerpoint/2010/main" val="84606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399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Mario Rowin</vt:lpstr>
      <vt:lpstr>Title Page </vt:lpstr>
      <vt:lpstr>Copyright page</vt:lpstr>
      <vt:lpstr>PowerPoint Presentation</vt:lpstr>
      <vt:lpstr>Once upon a time there was a boy named Rowin. He liked to play with his friends Ethan, Rennay, and Amaya.</vt:lpstr>
      <vt:lpstr>One day Amaya wanted to play tag.  Rowin wanted to, Ethan didn’t want to and Rennay didn’t want to either.</vt:lpstr>
      <vt:lpstr>They decided to play a best two out of three series of rock, paper, scissors to decide if they were going to play tag or not.</vt:lpstr>
      <vt:lpstr>Rowin and Amaya won the best two out of three series of rock, paper, scissors.</vt:lpstr>
      <vt:lpstr>When they won they were happy of course but they decided they liked to play rock, paper, scissors so they played it for the rest of lunch hour</vt:lpstr>
      <vt:lpstr>It was almost time to go home and Rowin new exactly what he was going to do when he got home.</vt:lpstr>
      <vt:lpstr>When Rowin got home he threw his book bag and went right into his living room.</vt:lpstr>
      <vt:lpstr>He turned on his Wii U and started to play Mario Bros</vt:lpstr>
      <vt:lpstr>He was up all afternoon trying to beat and get from the first world to the second world.</vt:lpstr>
      <vt:lpstr>He finally beat the first world and got to the second world he was very proud and happy.</vt:lpstr>
      <vt:lpstr>As you can tell Rowin had a wonderful day and now its time to go to sleep  ZZZZZZZZZZ.</vt:lpstr>
      <vt:lpstr>Bibliography</vt:lpstr>
      <vt:lpstr>Comments of my 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 Rowin</dc:title>
  <dc:creator>TCRSB</dc:creator>
  <cp:lastModifiedBy>TCRSB</cp:lastModifiedBy>
  <cp:revision>34</cp:revision>
  <cp:lastPrinted>2015-06-15T14:47:32Z</cp:lastPrinted>
  <dcterms:created xsi:type="dcterms:W3CDTF">2015-05-29T17:05:33Z</dcterms:created>
  <dcterms:modified xsi:type="dcterms:W3CDTF">2015-06-22T17:06:14Z</dcterms:modified>
</cp:coreProperties>
</file>