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64" r:id="rId5"/>
    <p:sldId id="257" r:id="rId6"/>
    <p:sldId id="258" r:id="rId7"/>
    <p:sldId id="259" r:id="rId8"/>
    <p:sldId id="260" r:id="rId9"/>
    <p:sldId id="261" r:id="rId10"/>
    <p:sldId id="262" r:id="rId11"/>
    <p:sldId id="263" r:id="rId12"/>
    <p:sldId id="265" r:id="rId13"/>
    <p:sldId id="266" r:id="rId14"/>
    <p:sldId id="269" r:id="rId15"/>
    <p:sldId id="270"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9338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404149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33715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26596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168809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107253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35047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73995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400250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397165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E1183-1C6A-4849-B8B6-051194376534}"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E90F970-EC8D-4CC9-A51F-C07334AF415B}" type="slidenum">
              <a:rPr lang="en-CA" smtClean="0"/>
              <a:t>‹#›</a:t>
            </a:fld>
            <a:endParaRPr lang="en-CA" dirty="0"/>
          </a:p>
        </p:txBody>
      </p:sp>
    </p:spTree>
    <p:extLst>
      <p:ext uri="{BB962C8B-B14F-4D97-AF65-F5344CB8AC3E}">
        <p14:creationId xmlns:p14="http://schemas.microsoft.com/office/powerpoint/2010/main" val="381662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E1183-1C6A-4849-B8B6-051194376534}" type="datetimeFigureOut">
              <a:rPr lang="en-CA" smtClean="0"/>
              <a:t>11/06/2015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0F970-EC8D-4CC9-A51F-C07334AF415B}" type="slidenum">
              <a:rPr lang="en-CA" smtClean="0"/>
              <a:t>‹#›</a:t>
            </a:fld>
            <a:endParaRPr lang="en-CA" dirty="0"/>
          </a:p>
        </p:txBody>
      </p:sp>
    </p:spTree>
    <p:extLst>
      <p:ext uri="{BB962C8B-B14F-4D97-AF65-F5344CB8AC3E}">
        <p14:creationId xmlns:p14="http://schemas.microsoft.com/office/powerpoint/2010/main" val="98019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cdsbstaff.ednet.ns.ca/scroach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7424"/>
            <a:ext cx="9144000" cy="3240360"/>
          </a:xfrm>
        </p:spPr>
        <p:txBody>
          <a:bodyPr>
            <a:normAutofit/>
          </a:bodyPr>
          <a:lstStyle/>
          <a:p>
            <a:r>
              <a:rPr lang="en-CA" dirty="0" smtClean="0"/>
              <a:t>Princess Rennay’s 14</a:t>
            </a:r>
            <a:r>
              <a:rPr lang="en-CA" baseline="30000" dirty="0" smtClean="0"/>
              <a:t>th</a:t>
            </a:r>
            <a:r>
              <a:rPr lang="en-CA" dirty="0" smtClean="0"/>
              <a:t> Birthday</a:t>
            </a:r>
            <a:br>
              <a:rPr lang="en-CA" dirty="0" smtClean="0"/>
            </a:br>
            <a:r>
              <a:rPr lang="en-CA" dirty="0" smtClean="0"/>
              <a:t>Author and </a:t>
            </a:r>
            <a:r>
              <a:rPr lang="en-CA" dirty="0"/>
              <a:t>I</a:t>
            </a:r>
            <a:r>
              <a:rPr lang="en-CA" dirty="0" smtClean="0"/>
              <a:t>llustrator: Christina Harris </a:t>
            </a:r>
            <a:br>
              <a:rPr lang="en-CA" dirty="0" smtClean="0"/>
            </a:b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3126"/>
            <a:ext cx="9144000" cy="5006775"/>
          </a:xfrm>
          <a:prstGeom prst="rect">
            <a:avLst/>
          </a:prstGeom>
        </p:spPr>
      </p:pic>
    </p:spTree>
    <p:extLst>
      <p:ext uri="{BB962C8B-B14F-4D97-AF65-F5344CB8AC3E}">
        <p14:creationId xmlns:p14="http://schemas.microsoft.com/office/powerpoint/2010/main" val="176226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2816"/>
            <a:ext cx="9144000" cy="5081527"/>
          </a:xfrm>
          <a:prstGeom prst="rect">
            <a:avLst/>
          </a:prstGeom>
        </p:spPr>
      </p:pic>
      <p:sp>
        <p:nvSpPr>
          <p:cNvPr id="2" name="Title 1"/>
          <p:cNvSpPr>
            <a:spLocks noGrp="1"/>
          </p:cNvSpPr>
          <p:nvPr>
            <p:ph type="title"/>
          </p:nvPr>
        </p:nvSpPr>
        <p:spPr>
          <a:xfrm>
            <a:off x="0" y="-4370"/>
            <a:ext cx="9144000" cy="1921202"/>
          </a:xfrm>
        </p:spPr>
        <p:txBody>
          <a:bodyPr>
            <a:noAutofit/>
          </a:bodyPr>
          <a:lstStyle/>
          <a:p>
            <a:r>
              <a:rPr lang="en-CA" sz="2800" dirty="0"/>
              <a:t>Everyone was having a great </a:t>
            </a:r>
            <a:r>
              <a:rPr lang="en-CA" sz="2800" dirty="0" smtClean="0"/>
              <a:t>time, </a:t>
            </a:r>
            <a:r>
              <a:rPr lang="en-CA" sz="2800" dirty="0"/>
              <a:t>but right before they cut the cake a dragon flew right in the castle doors and picked up Princess </a:t>
            </a:r>
            <a:r>
              <a:rPr lang="en-CA" sz="2800" dirty="0" smtClean="0"/>
              <a:t>Rennay </a:t>
            </a:r>
            <a:r>
              <a:rPr lang="en-CA" sz="2800" dirty="0"/>
              <a:t>and took her to the </a:t>
            </a:r>
            <a:r>
              <a:rPr lang="en-CA" sz="2800" dirty="0" smtClean="0"/>
              <a:t>dragon’s cave! Then </a:t>
            </a:r>
            <a:r>
              <a:rPr lang="en-CA" sz="2800" dirty="0"/>
              <a:t>the dragon flew away and left the princess all alone. </a:t>
            </a:r>
          </a:p>
        </p:txBody>
      </p:sp>
    </p:spTree>
    <p:extLst>
      <p:ext uri="{BB962C8B-B14F-4D97-AF65-F5344CB8AC3E}">
        <p14:creationId xmlns:p14="http://schemas.microsoft.com/office/powerpoint/2010/main" val="12579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0" y="0"/>
            <a:ext cx="9164100" cy="2060848"/>
          </a:xfrm>
        </p:spPr>
        <p:txBody>
          <a:bodyPr>
            <a:normAutofit fontScale="90000"/>
          </a:bodyPr>
          <a:lstStyle/>
          <a:p>
            <a:r>
              <a:rPr lang="en-CA" dirty="0"/>
              <a:t>. </a:t>
            </a:r>
            <a:r>
              <a:rPr lang="en-CA" sz="3100" dirty="0"/>
              <a:t>Then </a:t>
            </a:r>
            <a:r>
              <a:rPr lang="en-CA" sz="3100" dirty="0" smtClean="0"/>
              <a:t>Princess </a:t>
            </a:r>
            <a:r>
              <a:rPr lang="en-CA" sz="3100" dirty="0"/>
              <a:t>Rennay yelled as loud as she </a:t>
            </a:r>
            <a:r>
              <a:rPr lang="en-CA" sz="3100" dirty="0" smtClean="0"/>
              <a:t>could, </a:t>
            </a:r>
            <a:r>
              <a:rPr lang="en-CA" sz="3100" dirty="0"/>
              <a:t>“Help! Help! I have been taken by a dragon! Someone please Help!” Just then the dragon came back </a:t>
            </a:r>
            <a:r>
              <a:rPr lang="en-CA" sz="3100" dirty="0" smtClean="0"/>
              <a:t>with </a:t>
            </a:r>
            <a:r>
              <a:rPr lang="en-CA" sz="3100" dirty="0"/>
              <a:t>a ball and passed it to the princess. Then the princess realized that the dragon was all alone and just wanted to play.</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348880"/>
            <a:ext cx="8244408" cy="4509120"/>
          </a:xfrm>
          <a:prstGeom prst="rect">
            <a:avLst/>
          </a:prstGeom>
        </p:spPr>
      </p:pic>
    </p:spTree>
    <p:extLst>
      <p:ext uri="{BB962C8B-B14F-4D97-AF65-F5344CB8AC3E}">
        <p14:creationId xmlns:p14="http://schemas.microsoft.com/office/powerpoint/2010/main" val="550755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492896"/>
          </a:xfrm>
        </p:spPr>
        <p:txBody>
          <a:bodyPr>
            <a:normAutofit fontScale="90000"/>
          </a:bodyPr>
          <a:lstStyle/>
          <a:p>
            <a:r>
              <a:rPr lang="en-CA" sz="2800" dirty="0"/>
              <a:t>When Princess Rennay was picking up the ball the dragon </a:t>
            </a:r>
            <a:r>
              <a:rPr lang="en-CA" sz="2800" dirty="0" smtClean="0"/>
              <a:t>said, </a:t>
            </a:r>
            <a:r>
              <a:rPr lang="en-CA" sz="2800" dirty="0"/>
              <a:t>“My name is </a:t>
            </a:r>
            <a:r>
              <a:rPr lang="en-CA" sz="2800" dirty="0" smtClean="0"/>
              <a:t>Hartman, </a:t>
            </a:r>
            <a:r>
              <a:rPr lang="en-CA" sz="2800" dirty="0"/>
              <a:t>by the way, and can we play ball please? I’m always very lonely because everyone is afraid of me, they all think I am going to eat </a:t>
            </a:r>
            <a:r>
              <a:rPr lang="en-CA" sz="2800" dirty="0" smtClean="0"/>
              <a:t>them, </a:t>
            </a:r>
            <a:r>
              <a:rPr lang="en-CA" sz="2800" dirty="0"/>
              <a:t>but I am the only friendly dragon that is playful and because of that all of my old dragon friends  laugh at me. So I left my family and found this place and now it’s my home</a:t>
            </a:r>
            <a:r>
              <a:rPr lang="en-CA" sz="2800" dirty="0" smtClean="0"/>
              <a:t>.”</a:t>
            </a:r>
            <a:endParaRPr lang="en-CA"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92896"/>
            <a:ext cx="8604448" cy="4363468"/>
          </a:xfrm>
          <a:prstGeom prst="rect">
            <a:avLst/>
          </a:prstGeom>
        </p:spPr>
      </p:pic>
    </p:spTree>
    <p:extLst>
      <p:ext uri="{BB962C8B-B14F-4D97-AF65-F5344CB8AC3E}">
        <p14:creationId xmlns:p14="http://schemas.microsoft.com/office/powerpoint/2010/main" val="3649535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16832"/>
          </a:xfrm>
        </p:spPr>
        <p:txBody>
          <a:bodyPr>
            <a:noAutofit/>
          </a:bodyPr>
          <a:lstStyle/>
          <a:p>
            <a:r>
              <a:rPr lang="en-CA" sz="2400" dirty="0"/>
              <a:t> </a:t>
            </a:r>
            <a:r>
              <a:rPr lang="en-CA" sz="2500" dirty="0"/>
              <a:t>So Princess Rennay said yes to the dragon and they played ball for hours. Then Princess Rennay asked Hartman to bring her home. Hartman said yes but when he was flying her home Rennay </a:t>
            </a:r>
            <a:r>
              <a:rPr lang="en-CA" sz="2500" dirty="0" smtClean="0"/>
              <a:t>said, </a:t>
            </a:r>
            <a:r>
              <a:rPr lang="en-CA" sz="2500" dirty="0"/>
              <a:t>“I will ask if you can live at the castle with me.” Then Hartman said right away with </a:t>
            </a:r>
            <a:r>
              <a:rPr lang="en-CA" sz="2500" dirty="0" smtClean="0"/>
              <a:t>joy, “Yes </a:t>
            </a:r>
            <a:r>
              <a:rPr lang="en-CA" sz="2500" dirty="0"/>
              <a:t>please.”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6832"/>
            <a:ext cx="9144000" cy="4941168"/>
          </a:xfrm>
          <a:prstGeom prst="rect">
            <a:avLst/>
          </a:prstGeom>
        </p:spPr>
      </p:pic>
    </p:spTree>
    <p:extLst>
      <p:ext uri="{BB962C8B-B14F-4D97-AF65-F5344CB8AC3E}">
        <p14:creationId xmlns:p14="http://schemas.microsoft.com/office/powerpoint/2010/main" val="855247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4" y="1"/>
            <a:ext cx="9144000" cy="6858000"/>
          </a:xfrm>
          <a:prstGeom prst="rect">
            <a:avLst/>
          </a:prstGeom>
        </p:spPr>
      </p:pic>
      <p:sp>
        <p:nvSpPr>
          <p:cNvPr id="2" name="Title 1"/>
          <p:cNvSpPr>
            <a:spLocks noGrp="1"/>
          </p:cNvSpPr>
          <p:nvPr>
            <p:ph type="title"/>
          </p:nvPr>
        </p:nvSpPr>
        <p:spPr>
          <a:xfrm>
            <a:off x="3995936" y="1"/>
            <a:ext cx="5148064" cy="6857999"/>
          </a:xfrm>
        </p:spPr>
        <p:txBody>
          <a:bodyPr>
            <a:normAutofit/>
          </a:bodyPr>
          <a:lstStyle/>
          <a:p>
            <a:r>
              <a:rPr lang="en-CA" sz="2500" dirty="0"/>
              <a:t>So when they were at the castle Princess Rennay asked and her parents and they </a:t>
            </a:r>
            <a:r>
              <a:rPr lang="en-CA" sz="2500" dirty="0" smtClean="0"/>
              <a:t>said, “Yes, </a:t>
            </a:r>
            <a:r>
              <a:rPr lang="en-CA" sz="2500" dirty="0"/>
              <a:t>he can stay as long as he is nice.” Then </a:t>
            </a:r>
            <a:r>
              <a:rPr lang="en-CA" sz="2500" dirty="0" smtClean="0"/>
              <a:t>they </a:t>
            </a:r>
            <a:r>
              <a:rPr lang="en-CA" sz="2500" dirty="0"/>
              <a:t>all lived happily ever after.</a:t>
            </a:r>
          </a:p>
        </p:txBody>
      </p:sp>
    </p:spTree>
    <p:extLst>
      <p:ext uri="{BB962C8B-B14F-4D97-AF65-F5344CB8AC3E}">
        <p14:creationId xmlns:p14="http://schemas.microsoft.com/office/powerpoint/2010/main" val="661508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a:t>
            </a:r>
            <a:endParaRPr lang="en-CA" dirty="0"/>
          </a:p>
        </p:txBody>
      </p:sp>
      <p:sp>
        <p:nvSpPr>
          <p:cNvPr id="3" name="Content Placeholder 2"/>
          <p:cNvSpPr>
            <a:spLocks noGrp="1"/>
          </p:cNvSpPr>
          <p:nvPr>
            <p:ph idx="1"/>
          </p:nvPr>
        </p:nvSpPr>
        <p:spPr/>
        <p:txBody>
          <a:bodyPr/>
          <a:lstStyle/>
          <a:p>
            <a:pPr marL="0" indent="0">
              <a:buNone/>
            </a:pPr>
            <a:r>
              <a:rPr lang="en-CA" dirty="0" smtClean="0"/>
              <a:t>Jessica: It’s awesome Rennay will like it.</a:t>
            </a:r>
          </a:p>
          <a:p>
            <a:pPr marL="0" indent="0">
              <a:buNone/>
            </a:pPr>
            <a:r>
              <a:rPr lang="en-CA" dirty="0" smtClean="0"/>
              <a:t>Bella: I think it is a really good book and I think </a:t>
            </a:r>
            <a:r>
              <a:rPr lang="en-CA" dirty="0"/>
              <a:t>R</a:t>
            </a:r>
            <a:r>
              <a:rPr lang="en-CA" dirty="0" smtClean="0"/>
              <a:t>ennay will like it.</a:t>
            </a:r>
          </a:p>
          <a:p>
            <a:pPr marL="0" indent="0">
              <a:buNone/>
            </a:pPr>
            <a:r>
              <a:rPr lang="en-CA" dirty="0" smtClean="0"/>
              <a:t>Amiya: Its a good kids book.</a:t>
            </a:r>
          </a:p>
          <a:p>
            <a:pPr marL="0" indent="0">
              <a:buNone/>
            </a:pPr>
            <a:r>
              <a:rPr lang="en-CA" dirty="0" smtClean="0"/>
              <a:t>Maddy: It’s cool.</a:t>
            </a:r>
          </a:p>
          <a:p>
            <a:pPr marL="0" indent="0">
              <a:buNone/>
            </a:pPr>
            <a:r>
              <a:rPr lang="en-CA" dirty="0" smtClean="0"/>
              <a:t>Desirae: It was awesome! </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446" y="4162298"/>
            <a:ext cx="4232836" cy="2695702"/>
          </a:xfrm>
          <a:prstGeom prst="rect">
            <a:avLst/>
          </a:prstGeom>
        </p:spPr>
      </p:pic>
    </p:spTree>
    <p:extLst>
      <p:ext uri="{BB962C8B-B14F-4D97-AF65-F5344CB8AC3E}">
        <p14:creationId xmlns:p14="http://schemas.microsoft.com/office/powerpoint/2010/main" val="2307925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the author</a:t>
            </a:r>
            <a:endParaRPr lang="en-CA" dirty="0"/>
          </a:p>
        </p:txBody>
      </p:sp>
      <p:sp>
        <p:nvSpPr>
          <p:cNvPr id="3" name="Content Placeholder 2"/>
          <p:cNvSpPr>
            <a:spLocks noGrp="1"/>
          </p:cNvSpPr>
          <p:nvPr>
            <p:ph idx="1"/>
          </p:nvPr>
        </p:nvSpPr>
        <p:spPr/>
        <p:txBody>
          <a:bodyPr/>
          <a:lstStyle/>
          <a:p>
            <a:pPr marL="0" indent="0">
              <a:buNone/>
            </a:pPr>
            <a:r>
              <a:rPr lang="en-CA" dirty="0" smtClean="0"/>
              <a:t>Hello, my name is Christina, I am 11 years old and I have 1 sister named Anna, and I have 1 cat at the moment.</a:t>
            </a:r>
            <a:endParaRPr lang="en-CA" dirty="0"/>
          </a:p>
        </p:txBody>
      </p:sp>
    </p:spTree>
    <p:extLst>
      <p:ext uri="{BB962C8B-B14F-4D97-AF65-F5344CB8AC3E}">
        <p14:creationId xmlns:p14="http://schemas.microsoft.com/office/powerpoint/2010/main" val="2263193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620082"/>
          </a:xfrm>
        </p:spPr>
        <p:txBody>
          <a:bodyPr/>
          <a:lstStyle/>
          <a:p>
            <a:r>
              <a:rPr lang="en-CA" dirty="0" smtClean="0"/>
              <a:t>Dedication</a:t>
            </a:r>
            <a:br>
              <a:rPr lang="en-CA" dirty="0" smtClean="0"/>
            </a:br>
            <a:r>
              <a:rPr lang="en-CA" sz="3600" dirty="0" smtClean="0"/>
              <a:t>I dedicate this book to </a:t>
            </a:r>
            <a:r>
              <a:rPr lang="en-CA" sz="3600" dirty="0"/>
              <a:t>R</a:t>
            </a:r>
            <a:r>
              <a:rPr lang="en-CA" sz="3600" dirty="0" smtClean="0"/>
              <a:t>ennay an awesome book buddy!</a:t>
            </a:r>
            <a:br>
              <a:rPr lang="en-CA" sz="3600" dirty="0" smtClean="0"/>
            </a:br>
            <a:r>
              <a:rPr lang="en-CA" sz="3600" dirty="0" smtClean="0"/>
              <a:t>Hope you have a fun time at Hillcrest!</a:t>
            </a:r>
            <a:endParaRPr lang="en-CA"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998421"/>
            <a:ext cx="7071682" cy="3832258"/>
          </a:xfrm>
          <a:prstGeom prst="rect">
            <a:avLst/>
          </a:prstGeom>
        </p:spPr>
      </p:pic>
    </p:spTree>
    <p:extLst>
      <p:ext uri="{BB962C8B-B14F-4D97-AF65-F5344CB8AC3E}">
        <p14:creationId xmlns:p14="http://schemas.microsoft.com/office/powerpoint/2010/main" val="401693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308324"/>
          </a:xfrm>
          <a:prstGeom prst="rect">
            <a:avLst/>
          </a:prstGeom>
          <a:noFill/>
        </p:spPr>
        <p:txBody>
          <a:bodyPr wrap="square" rtlCol="0">
            <a:spAutoFit/>
          </a:bodyPr>
          <a:lstStyle/>
          <a:p>
            <a:pPr algn="ctr"/>
            <a:r>
              <a:rPr lang="en-CA" sz="7200" dirty="0" smtClean="0">
                <a:latin typeface="Algerian" pitchFamily="82" charset="0"/>
              </a:rPr>
              <a:t>Princess Rennay’s 14</a:t>
            </a:r>
            <a:r>
              <a:rPr lang="en-CA" sz="7200" baseline="30000" dirty="0" smtClean="0">
                <a:latin typeface="Algerian" pitchFamily="82" charset="0"/>
              </a:rPr>
              <a:t>th</a:t>
            </a:r>
            <a:r>
              <a:rPr lang="en-CA" sz="7200" dirty="0" smtClean="0">
                <a:latin typeface="Algerian" pitchFamily="82" charset="0"/>
              </a:rPr>
              <a:t> birthday</a:t>
            </a:r>
            <a:endParaRPr lang="en-CA" sz="7200" dirty="0">
              <a:latin typeface="Algerian" pitchFamily="8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308324"/>
            <a:ext cx="8163838" cy="4293096"/>
          </a:xfrm>
          <a:prstGeom prst="rect">
            <a:avLst/>
          </a:prstGeom>
        </p:spPr>
      </p:pic>
    </p:spTree>
    <p:extLst>
      <p:ext uri="{BB962C8B-B14F-4D97-AF65-F5344CB8AC3E}">
        <p14:creationId xmlns:p14="http://schemas.microsoft.com/office/powerpoint/2010/main" val="47304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19" y="0"/>
            <a:ext cx="9146379" cy="6858000"/>
          </a:xfrm>
        </p:spPr>
        <p:txBody>
          <a:bodyPr>
            <a:normAutofit lnSpcReduction="10000"/>
          </a:bodyPr>
          <a:lstStyle/>
          <a:p>
            <a:pPr marL="0" indent="0">
              <a:buNone/>
            </a:pPr>
            <a:r>
              <a:rPr lang="en-CA" sz="2400" dirty="0" smtClean="0"/>
              <a:t>Copyright © 2015 by Christina Harris </a:t>
            </a:r>
            <a:endParaRPr lang="en-CA" sz="2400" dirty="0"/>
          </a:p>
          <a:p>
            <a:pPr marL="0" indent="0">
              <a:buNone/>
            </a:pPr>
            <a:r>
              <a:rPr lang="en-CA" sz="2400" dirty="0"/>
              <a:t>All rights </a:t>
            </a:r>
            <a:r>
              <a:rPr lang="en-CA" sz="2400" dirty="0" smtClean="0"/>
              <a:t>reserved. No one </a:t>
            </a:r>
            <a:r>
              <a:rPr lang="en-CA" sz="2400" dirty="0"/>
              <a:t>can change or </a:t>
            </a:r>
            <a:r>
              <a:rPr lang="en-CA" sz="2400" dirty="0" smtClean="0"/>
              <a:t>reproduce this book without the permission of Christina Harris.</a:t>
            </a:r>
          </a:p>
          <a:p>
            <a:pPr marL="0" indent="0">
              <a:buNone/>
            </a:pPr>
            <a:endParaRPr lang="en-CA" sz="2400" dirty="0" smtClean="0"/>
          </a:p>
          <a:p>
            <a:pPr marL="0" indent="0">
              <a:buNone/>
            </a:pPr>
            <a:r>
              <a:rPr lang="en-CA" sz="2400" dirty="0" smtClean="0"/>
              <a:t>Publisher: cheezeprinting</a:t>
            </a:r>
          </a:p>
          <a:p>
            <a:pPr marL="0" indent="0">
              <a:buNone/>
            </a:pPr>
            <a:r>
              <a:rPr lang="en-CA" sz="2400" dirty="0" smtClean="0"/>
              <a:t>Phone: 555-1055</a:t>
            </a:r>
          </a:p>
          <a:p>
            <a:pPr marL="0" indent="0">
              <a:buNone/>
            </a:pPr>
            <a:r>
              <a:rPr lang="en-CA" sz="2400" dirty="0" smtClean="0"/>
              <a:t>Fax: 555-3563</a:t>
            </a:r>
          </a:p>
          <a:p>
            <a:pPr marL="0" indent="0">
              <a:buNone/>
            </a:pPr>
            <a:r>
              <a:rPr lang="en-CA" sz="2400" dirty="0" smtClean="0"/>
              <a:t>Address-Shelburne N.S.</a:t>
            </a:r>
          </a:p>
          <a:p>
            <a:pPr marL="0" indent="0">
              <a:buNone/>
            </a:pPr>
            <a:r>
              <a:rPr lang="en-CA" sz="2400" dirty="0" smtClean="0"/>
              <a:t>www.cheezeprinting .com</a:t>
            </a:r>
          </a:p>
          <a:p>
            <a:pPr marL="0" indent="0">
              <a:buNone/>
            </a:pPr>
            <a:r>
              <a:rPr lang="en-CA" sz="2400" dirty="0" smtClean="0"/>
              <a:t>Printed in Nova Scotia, Canada</a:t>
            </a:r>
          </a:p>
          <a:p>
            <a:pPr marL="0" indent="0">
              <a:buNone/>
            </a:pPr>
            <a:endParaRPr lang="en-CA" sz="2400" dirty="0"/>
          </a:p>
          <a:p>
            <a:pPr marL="0" indent="0">
              <a:buNone/>
            </a:pPr>
            <a:r>
              <a:rPr lang="en-CA" sz="2400" dirty="0" smtClean="0"/>
              <a:t>First Printing 2015</a:t>
            </a:r>
          </a:p>
          <a:p>
            <a:pPr marL="0" indent="0">
              <a:buNone/>
            </a:pPr>
            <a:endParaRPr lang="en-CA" sz="2400" dirty="0"/>
          </a:p>
          <a:p>
            <a:pPr marL="0" indent="0">
              <a:buNone/>
            </a:pPr>
            <a:r>
              <a:rPr lang="en-CA" sz="2400" dirty="0" smtClean="0"/>
              <a:t>ISBN 0-203-610-51367-8</a:t>
            </a:r>
          </a:p>
          <a:p>
            <a:pPr marL="0" indent="0">
              <a:buNone/>
            </a:pPr>
            <a:endParaRPr lang="en-CA" sz="2400" dirty="0" smtClean="0"/>
          </a:p>
          <a:p>
            <a:pPr marL="0" indent="0">
              <a:buNone/>
            </a:pPr>
            <a:r>
              <a:rPr lang="en-CA" sz="2400" dirty="0" smtClean="0"/>
              <a:t>Editor: </a:t>
            </a:r>
            <a:r>
              <a:rPr lang="en-CA" sz="2400" dirty="0"/>
              <a:t>K</a:t>
            </a:r>
            <a:r>
              <a:rPr lang="en-CA" sz="2400" dirty="0" smtClean="0"/>
              <a:t>ennedie Clarice Rennehan</a:t>
            </a:r>
          </a:p>
          <a:p>
            <a:pPr marL="0" indent="0">
              <a:buNone/>
            </a:pPr>
            <a:r>
              <a:rPr lang="en-CA" sz="2400" dirty="0"/>
              <a:t> </a:t>
            </a:r>
            <a:r>
              <a:rPr lang="en-CA" sz="2400" dirty="0" smtClean="0"/>
              <a:t>You can find a color copy at: </a:t>
            </a:r>
            <a:r>
              <a:rPr lang="en-CA" sz="2400" dirty="0">
                <a:hlinkClick r:id="rId2"/>
              </a:rPr>
              <a:t>http://tcdsbstaff.ednet.ns.ca/scroache/</a:t>
            </a:r>
            <a:endParaRPr lang="en-CA" sz="2400" dirty="0"/>
          </a:p>
        </p:txBody>
      </p:sp>
    </p:spTree>
    <p:extLst>
      <p:ext uri="{BB962C8B-B14F-4D97-AF65-F5344CB8AC3E}">
        <p14:creationId xmlns:p14="http://schemas.microsoft.com/office/powerpoint/2010/main" val="2787651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9144000" cy="5449238"/>
          </a:xfrm>
          <a:prstGeom prst="rect">
            <a:avLst/>
          </a:prstGeom>
        </p:spPr>
      </p:pic>
      <p:sp>
        <p:nvSpPr>
          <p:cNvPr id="3" name="Content Placeholder 2"/>
          <p:cNvSpPr>
            <a:spLocks noGrp="1"/>
          </p:cNvSpPr>
          <p:nvPr>
            <p:ph idx="1"/>
          </p:nvPr>
        </p:nvSpPr>
        <p:spPr>
          <a:xfrm>
            <a:off x="0" y="0"/>
            <a:ext cx="9144000" cy="2260848"/>
          </a:xfrm>
        </p:spPr>
        <p:txBody>
          <a:bodyPr>
            <a:normAutofit/>
          </a:bodyPr>
          <a:lstStyle/>
          <a:p>
            <a:pPr marL="0" indent="0" algn="ctr">
              <a:buNone/>
            </a:pPr>
            <a:r>
              <a:rPr lang="en-CA" sz="2800" dirty="0" smtClean="0"/>
              <a:t>Once upon a time there was a royal family; there was King Jack, Queen Isabella, Princess Christina and Princess Rennay. They had a lovely life in their beautiful castle in England.</a:t>
            </a:r>
            <a:endParaRPr lang="en-CA" sz="2800" dirty="0"/>
          </a:p>
        </p:txBody>
      </p:sp>
    </p:spTree>
    <p:extLst>
      <p:ext uri="{BB962C8B-B14F-4D97-AF65-F5344CB8AC3E}">
        <p14:creationId xmlns:p14="http://schemas.microsoft.com/office/powerpoint/2010/main" val="3268788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3" name="Content Placeholder 2"/>
          <p:cNvSpPr>
            <a:spLocks noGrp="1"/>
          </p:cNvSpPr>
          <p:nvPr>
            <p:ph idx="1"/>
          </p:nvPr>
        </p:nvSpPr>
        <p:spPr>
          <a:xfrm>
            <a:off x="1763688" y="1"/>
            <a:ext cx="5400600" cy="2132855"/>
          </a:xfrm>
        </p:spPr>
        <p:txBody>
          <a:bodyPr>
            <a:normAutofit/>
          </a:bodyPr>
          <a:lstStyle/>
          <a:p>
            <a:pPr marL="0" indent="0" algn="ctr">
              <a:buNone/>
            </a:pPr>
            <a:r>
              <a:rPr lang="en-CA" sz="2800" dirty="0" smtClean="0"/>
              <a:t>It was almost Rennay’s 14th birthday so her parents King Jack and Queen Isabella were throwing a royal ball just for her birthday. </a:t>
            </a:r>
            <a:endParaRPr lang="en-CA" sz="2800" dirty="0"/>
          </a:p>
        </p:txBody>
      </p:sp>
    </p:spTree>
    <p:extLst>
      <p:ext uri="{BB962C8B-B14F-4D97-AF65-F5344CB8AC3E}">
        <p14:creationId xmlns:p14="http://schemas.microsoft.com/office/powerpoint/2010/main" val="4250755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636912"/>
          </a:xfrm>
        </p:spPr>
        <p:txBody>
          <a:bodyPr>
            <a:normAutofit fontScale="90000"/>
          </a:bodyPr>
          <a:lstStyle/>
          <a:p>
            <a:r>
              <a:rPr lang="en-CA" sz="3100" dirty="0"/>
              <a:t>There was going to be flowers and anything a Princess would want for her birthday. </a:t>
            </a:r>
            <a:r>
              <a:rPr lang="en-CA" sz="3100" dirty="0" smtClean="0"/>
              <a:t>Plus, </a:t>
            </a:r>
            <a:r>
              <a:rPr lang="en-CA" sz="3100" dirty="0"/>
              <a:t>they were making very pretty invitations; they invited the entire kingdom, even the poor people.</a:t>
            </a:r>
            <a:r>
              <a:rPr lang="en-CA" dirty="0"/>
              <a:t/>
            </a:r>
            <a:br>
              <a:rPr lang="en-CA" dirty="0"/>
            </a:b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9" y="1851225"/>
            <a:ext cx="9144000" cy="5006775"/>
          </a:xfrm>
          <a:prstGeom prst="rect">
            <a:avLst/>
          </a:prstGeom>
        </p:spPr>
      </p:pic>
    </p:spTree>
    <p:extLst>
      <p:ext uri="{BB962C8B-B14F-4D97-AF65-F5344CB8AC3E}">
        <p14:creationId xmlns:p14="http://schemas.microsoft.com/office/powerpoint/2010/main" val="1439447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13" y="25120"/>
            <a:ext cx="9144000" cy="2323760"/>
          </a:xfrm>
        </p:spPr>
        <p:txBody>
          <a:bodyPr>
            <a:normAutofit/>
          </a:bodyPr>
          <a:lstStyle/>
          <a:p>
            <a:r>
              <a:rPr lang="en-CA" sz="2800" dirty="0"/>
              <a:t>The day before the ball everyone was taking dance lessons and getting their dresses and suits picked out for the big ball. Everyone was good at </a:t>
            </a:r>
            <a:r>
              <a:rPr lang="en-CA" sz="2800" dirty="0" smtClean="0"/>
              <a:t>dancing, </a:t>
            </a:r>
            <a:r>
              <a:rPr lang="en-CA" sz="2800" dirty="0"/>
              <a:t>but they still took dance lessons just so their dancing would be perfect.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8840"/>
            <a:ext cx="9144000" cy="4864790"/>
          </a:xfrm>
          <a:prstGeom prst="rect">
            <a:avLst/>
          </a:prstGeom>
        </p:spPr>
      </p:pic>
    </p:spTree>
    <p:extLst>
      <p:ext uri="{BB962C8B-B14F-4D97-AF65-F5344CB8AC3E}">
        <p14:creationId xmlns:p14="http://schemas.microsoft.com/office/powerpoint/2010/main" val="1833484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4864"/>
          </a:xfrm>
        </p:spPr>
        <p:txBody>
          <a:bodyPr>
            <a:noAutofit/>
          </a:bodyPr>
          <a:lstStyle/>
          <a:p>
            <a:r>
              <a:rPr lang="en-CA" sz="2800" dirty="0"/>
              <a:t> It was the day of the ball and everyone was getting their hair done up all nice and pretty, then got their dresses and suits on and left to go to the ball. When everyone got to the ball they were amazed at how nice it was there, there was a really big cake and so many decorations. It was beautiful!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47455"/>
            <a:ext cx="8784976" cy="4710545"/>
          </a:xfrm>
          <a:prstGeom prst="rect">
            <a:avLst/>
          </a:prstGeom>
        </p:spPr>
      </p:pic>
    </p:spTree>
    <p:extLst>
      <p:ext uri="{BB962C8B-B14F-4D97-AF65-F5344CB8AC3E}">
        <p14:creationId xmlns:p14="http://schemas.microsoft.com/office/powerpoint/2010/main" val="1818909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662</Words>
  <Application>Microsoft Office PowerPoint</Application>
  <PresentationFormat>On-screen Show (4:3)</PresentationFormat>
  <Paragraphs>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Princess Rennay’s 14th Birthday Author and Illustrator: Christina Harris  </vt:lpstr>
      <vt:lpstr>Dedication I dedicate this book to Rennay an awesome book buddy! Hope you have a fun time at Hillcrest!</vt:lpstr>
      <vt:lpstr>PowerPoint Presentation</vt:lpstr>
      <vt:lpstr>PowerPoint Presentation</vt:lpstr>
      <vt:lpstr>PowerPoint Presentation</vt:lpstr>
      <vt:lpstr>PowerPoint Presentation</vt:lpstr>
      <vt:lpstr>There was going to be flowers and anything a Princess would want for her birthday. Plus, they were making very pretty invitations; they invited the entire kingdom, even the poor people. </vt:lpstr>
      <vt:lpstr>The day before the ball everyone was taking dance lessons and getting their dresses and suits picked out for the big ball. Everyone was good at dancing, but they still took dance lessons just so their dancing would be perfect.</vt:lpstr>
      <vt:lpstr> It was the day of the ball and everyone was getting their hair done up all nice and pretty, then got their dresses and suits on and left to go to the ball. When everyone got to the ball they were amazed at how nice it was there, there was a really big cake and so many decorations. It was beautiful!</vt:lpstr>
      <vt:lpstr>Everyone was having a great time, but right before they cut the cake a dragon flew right in the castle doors and picked up Princess Rennay and took her to the dragon’s cave! Then the dragon flew away and left the princess all alone. </vt:lpstr>
      <vt:lpstr>. Then Princess Rennay yelled as loud as she could, “Help! Help! I have been taken by a dragon! Someone please Help!” Just then the dragon came back with a ball and passed it to the princess. Then the princess realized that the dragon was all alone and just wanted to play.</vt:lpstr>
      <vt:lpstr>When Princess Rennay was picking up the ball the dragon said, “My name is Hartman, by the way, and can we play ball please? I’m always very lonely because everyone is afraid of me, they all think I am going to eat them, but I am the only friendly dragon that is playful and because of that all of my old dragon friends  laugh at me. So I left my family and found this place and now it’s my home.”</vt:lpstr>
      <vt:lpstr> So Princess Rennay said yes to the dragon and they played ball for hours. Then Princess Rennay asked Hartman to bring her home. Hartman said yes but when he was flying her home Rennay said, “I will ask if you can live at the castle with me.” Then Hartman said right away with joy, “Yes please.”</vt:lpstr>
      <vt:lpstr>So when they were at the castle Princess Rennay asked and her parents and they said, “Yes, he can stay as long as he is nice.” Then they all lived happily ever after.</vt:lpstr>
      <vt:lpstr>comments</vt:lpstr>
      <vt:lpstr>About the author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Princess Rennay makes a Friend By Christina Harris</dc:title>
  <dc:creator>TCRSB</dc:creator>
  <cp:lastModifiedBy>TCRSB</cp:lastModifiedBy>
  <cp:revision>31</cp:revision>
  <cp:lastPrinted>2015-06-11T15:38:09Z</cp:lastPrinted>
  <dcterms:created xsi:type="dcterms:W3CDTF">2015-05-20T14:48:12Z</dcterms:created>
  <dcterms:modified xsi:type="dcterms:W3CDTF">2015-06-11T16:48:07Z</dcterms:modified>
</cp:coreProperties>
</file>