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6" r:id="rId4"/>
    <p:sldId id="262" r:id="rId5"/>
    <p:sldId id="257" r:id="rId6"/>
    <p:sldId id="258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60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413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650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742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244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331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583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839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348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025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491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A59AF-F8FF-4257-9278-91F3529EF981}" type="datetimeFigureOut">
              <a:rPr lang="en-CA" smtClean="0"/>
              <a:t>18/06/2015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2EA0-3AF7-492D-ADA9-E26AEB2FC6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236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gh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C:\Users\Staff\AppData\Local\Microsoft\Windows\Temporary Internet Files\Content.IE5\JIT3WWTV\large-Alphabet-Letter-T-33.3-3867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972088" cy="128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aff\AppData\Local\Microsoft\Windows\Temporary Internet Files\Content.IE5\LCDIY7RN\3470674562_55c3eb2c90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taff\AppData\Local\Microsoft\Windows\Temporary Internet Files\Content.IE5\JIT3WWTV\letter-e-green-chrom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028" y="332656"/>
            <a:ext cx="1441582" cy="150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Staff\AppData\Local\Microsoft\Windows\Temporary Internet Files\Content.IE5\IK3X5DRU\104105871_96001361ac_z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4" y="2420888"/>
            <a:ext cx="1988840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Staff\AppData\Local\Microsoft\Windows\Temporary Internet Files\Content.IE5\DB6XO8E4\large-O-letter-66.6-2933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58549"/>
            <a:ext cx="1409044" cy="142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Staff\AppData\Local\Microsoft\Windows\Temporary Internet Files\Content.IE5\JIT3WWTV\5917108662_f294dc15eb_z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11" y="2528702"/>
            <a:ext cx="1376937" cy="156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Staff\AppData\Local\Microsoft\Windows\Temporary Internet Files\Content.IE5\JIT3WWTV\letter-e-green-chrome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46" y="2534382"/>
            <a:ext cx="1399687" cy="145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Staff\AppData\Local\Microsoft\Windows\Temporary Internet Files\Content.IE5\IK3X5DRU\104105871_96001361ac_z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79072"/>
            <a:ext cx="122413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Staff\AppData\Local\Microsoft\Windows\Temporary Internet Files\Content.IE5\LCDIY7RN\2001_25_3_web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02" y="2739464"/>
            <a:ext cx="1469740" cy="138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Staff\AppData\Local\Microsoft\Windows\Temporary Internet Files\Content.IE5\IK3X5DRU\158793589_4bbbf7e1fc_z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016" y="4784116"/>
            <a:ext cx="198884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Staff\AppData\Local\Microsoft\Windows\Temporary Internet Files\Content.IE5\IK3X5DRU\large-Alphabet-Letter-O-166.6-3861[1]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11" y="4723696"/>
            <a:ext cx="1546504" cy="15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Staff\AppData\Local\Microsoft\Windows\Temporary Internet Files\Content.IE5\LCDIY7RN\2001_25_3_web[1]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708" y="4641068"/>
            <a:ext cx="1942967" cy="169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71675" y="5013176"/>
            <a:ext cx="15487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CA" sz="2800" dirty="0">
                <a:solidFill>
                  <a:prstClr val="black">
                    <a:tint val="75000"/>
                  </a:prstClr>
                </a:solidFill>
              </a:rPr>
              <a:t>Authors name Isaac</a:t>
            </a:r>
          </a:p>
        </p:txBody>
      </p:sp>
    </p:spTree>
    <p:extLst>
      <p:ext uri="{BB962C8B-B14F-4D97-AF65-F5344CB8AC3E}">
        <p14:creationId xmlns:p14="http://schemas.microsoft.com/office/powerpoint/2010/main" val="201533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About the Author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My name is Isaac Cossaboom. I like to play basketball and soccer. </a:t>
            </a:r>
            <a:r>
              <a:rPr lang="en-CA" dirty="0"/>
              <a:t>like </a:t>
            </a:r>
            <a:r>
              <a:rPr lang="en-CA" dirty="0" smtClean="0"/>
              <a:t>pizza. I like to ride my four wheeler. I have 1 brother. I'm 12 years old.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750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DEDICATION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This book goes out to Blake the best book buddy there is.</a:t>
            </a:r>
            <a:endParaRPr lang="en-CA" dirty="0"/>
          </a:p>
        </p:txBody>
      </p:sp>
      <p:pic>
        <p:nvPicPr>
          <p:cNvPr id="1026" name="Picture 2" descr="C:\Users\Staff\AppData\Local\Microsoft\Windows\Temporary Internet Files\Content.IE5\LCDIY7RN\smiley-fac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05064"/>
            <a:ext cx="2987824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aff\AppData\Local\Microsoft\Windows\Temporary Internet Files\Content.IE5\JIT3WWTV\smiley-face-wallpaper-widescreen-001-1s4h0du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2883407" cy="240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taff\AppData\Local\Microsoft\Windows\Temporary Internet Files\Content.IE5\JIT3WWTV\smileys_Laugh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11" y="4221088"/>
            <a:ext cx="3279665" cy="267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en-CA" dirty="0" smtClean="0"/>
              <a:t>The lonely boy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8199" y="3811351"/>
            <a:ext cx="1331640" cy="141500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Authors name Isaac</a:t>
            </a:r>
            <a:endParaRPr lang="en-C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7488831" cy="537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6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644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dirty="0"/>
              <a:t> © </a:t>
            </a:r>
            <a:r>
              <a:rPr lang="en-CA" dirty="0" smtClean="0"/>
              <a:t>2015 Isaac Cossaboom</a:t>
            </a:r>
          </a:p>
          <a:p>
            <a:pPr marL="0" indent="0">
              <a:buNone/>
            </a:pPr>
            <a:r>
              <a:rPr lang="en-CA" dirty="0" smtClean="0"/>
              <a:t>All rights reserved do not. Damage unless Isaac gives permission.</a:t>
            </a:r>
          </a:p>
          <a:p>
            <a:pPr marL="0" indent="0">
              <a:buNone/>
            </a:pPr>
            <a:r>
              <a:rPr lang="en-CA" dirty="0" smtClean="0">
                <a:hlinkClick r:id="rId2"/>
              </a:rPr>
              <a:t>www.fight.com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Printed in Canada Nova Scotia</a:t>
            </a:r>
          </a:p>
          <a:p>
            <a:pPr marL="0" indent="0">
              <a:buNone/>
            </a:pPr>
            <a:r>
              <a:rPr lang="en-CA" dirty="0" smtClean="0"/>
              <a:t>First printing 03/06/15</a:t>
            </a:r>
          </a:p>
          <a:p>
            <a:pPr marL="0" indent="0">
              <a:buNone/>
            </a:pPr>
            <a:r>
              <a:rPr lang="en-CA" dirty="0" smtClean="0"/>
              <a:t>Editor- Kennedie Rennehan</a:t>
            </a:r>
          </a:p>
          <a:p>
            <a:pPr marL="0" indent="0">
              <a:buNone/>
            </a:pPr>
            <a:r>
              <a:rPr lang="en-CA" dirty="0" smtClean="0"/>
              <a:t>Fax-567-9807</a:t>
            </a:r>
          </a:p>
          <a:p>
            <a:pPr marL="0" indent="0">
              <a:buNone/>
            </a:pPr>
            <a:r>
              <a:rPr lang="en-CA" dirty="0" smtClean="0"/>
              <a:t>Phone-453-7768</a:t>
            </a:r>
          </a:p>
          <a:p>
            <a:pPr marL="0" indent="0">
              <a:buNone/>
            </a:pPr>
            <a:r>
              <a:rPr lang="en-CA" dirty="0" smtClean="0"/>
              <a:t>Address-1586 sesame </a:t>
            </a:r>
            <a:r>
              <a:rPr lang="en-CA" dirty="0" err="1" smtClean="0"/>
              <a:t>st.</a:t>
            </a:r>
            <a:r>
              <a:rPr lang="en-CA" dirty="0" smtClean="0"/>
              <a:t> Shelburne Nova Scotia Canada </a:t>
            </a:r>
          </a:p>
          <a:p>
            <a:pPr marL="0" indent="0">
              <a:buNone/>
            </a:pPr>
            <a:r>
              <a:rPr lang="en-CA" dirty="0" smtClean="0"/>
              <a:t>Fight LTD</a:t>
            </a:r>
          </a:p>
          <a:p>
            <a:pPr marL="0" indent="0">
              <a:buNone/>
            </a:pPr>
            <a:r>
              <a:rPr lang="en-CA" dirty="0" smtClean="0"/>
              <a:t>Publisher Isaac Cossaboom</a:t>
            </a:r>
          </a:p>
          <a:p>
            <a:pPr marL="0" indent="0">
              <a:buNone/>
            </a:pPr>
            <a:r>
              <a:rPr lang="en-CA" dirty="0" err="1" smtClean="0"/>
              <a:t>Isbn</a:t>
            </a:r>
            <a:r>
              <a:rPr lang="en-CA" dirty="0" smtClean="0"/>
              <a:t>- 0-203-605-12345-3</a:t>
            </a:r>
          </a:p>
          <a:p>
            <a:pPr marL="0" indent="0">
              <a:buNone/>
            </a:pPr>
            <a:r>
              <a:rPr lang="en-CA" dirty="0" smtClean="0"/>
              <a:t>To find </a:t>
            </a:r>
            <a:r>
              <a:rPr lang="en-CA" dirty="0"/>
              <a:t>a colour copy at http://tcdsbstaff.ednet.ns.ca/scroache/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10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-972616" y="-171400"/>
            <a:ext cx="205801" cy="1714202"/>
          </a:xfrm>
        </p:spPr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7693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1.Once </a:t>
            </a:r>
            <a:r>
              <a:rPr lang="en-CA" sz="3200" dirty="0"/>
              <a:t>upon a time there was a boy named Blake. Blake was lonely so his dad Jamie </a:t>
            </a:r>
            <a:r>
              <a:rPr lang="en-CA" sz="3200" dirty="0" smtClean="0"/>
              <a:t>said, “Let’s </a:t>
            </a:r>
            <a:r>
              <a:rPr lang="en-CA" sz="3200" dirty="0"/>
              <a:t>go to the pet </a:t>
            </a:r>
            <a:r>
              <a:rPr lang="en-CA" sz="3200" dirty="0" smtClean="0"/>
              <a:t>store. </a:t>
            </a:r>
            <a:r>
              <a:rPr lang="en-CA" sz="3200" dirty="0"/>
              <a:t>O</a:t>
            </a:r>
            <a:r>
              <a:rPr lang="en-CA" sz="3200" dirty="0" smtClean="0"/>
              <a:t>n </a:t>
            </a:r>
            <a:r>
              <a:rPr lang="en-CA" sz="3200" dirty="0"/>
              <a:t>a nice day like </a:t>
            </a:r>
            <a:r>
              <a:rPr lang="en-CA" sz="3200" dirty="0" smtClean="0"/>
              <a:t>this, </a:t>
            </a:r>
            <a:r>
              <a:rPr lang="en-CA" sz="3200" dirty="0"/>
              <a:t>you should not be </a:t>
            </a:r>
            <a:r>
              <a:rPr lang="en-CA" sz="3200" dirty="0" smtClean="0"/>
              <a:t>lonely.</a:t>
            </a:r>
            <a:r>
              <a:rPr lang="en-CA" sz="2000" dirty="0" smtClean="0"/>
              <a:t>”</a:t>
            </a:r>
            <a:endParaRPr lang="en-CA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" y="2179796"/>
            <a:ext cx="9144000" cy="4678204"/>
          </a:xfrm>
        </p:spPr>
      </p:pic>
    </p:spTree>
    <p:extLst>
      <p:ext uri="{BB962C8B-B14F-4D97-AF65-F5344CB8AC3E}">
        <p14:creationId xmlns:p14="http://schemas.microsoft.com/office/powerpoint/2010/main" val="18270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2. The </a:t>
            </a:r>
            <a:r>
              <a:rPr lang="en-CA" dirty="0"/>
              <a:t>pet store was bright red on the outside and yellow on the inside. There was a lot of noise inside the pet store like bears, parrots, cats, dogs, elephants, and splashes from a shark.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9857"/>
            <a:ext cx="9144000" cy="479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3. So </a:t>
            </a:r>
            <a:r>
              <a:rPr lang="en-CA" dirty="0"/>
              <a:t>Blake went up to </a:t>
            </a:r>
            <a:r>
              <a:rPr lang="en-CA" dirty="0" smtClean="0"/>
              <a:t>Jake, </a:t>
            </a:r>
            <a:r>
              <a:rPr lang="en-CA" dirty="0"/>
              <a:t>the pet store </a:t>
            </a:r>
            <a:r>
              <a:rPr lang="en-CA" dirty="0" smtClean="0"/>
              <a:t>owner, </a:t>
            </a:r>
            <a:r>
              <a:rPr lang="en-CA" dirty="0"/>
              <a:t>and said “I want a baby bear for a </a:t>
            </a:r>
            <a:r>
              <a:rPr lang="en-CA" dirty="0" smtClean="0"/>
              <a:t>pet.” </a:t>
            </a:r>
            <a:r>
              <a:rPr lang="en-CA" dirty="0"/>
              <a:t>S</a:t>
            </a:r>
            <a:r>
              <a:rPr lang="en-CA" dirty="0" smtClean="0"/>
              <a:t>o </a:t>
            </a:r>
            <a:r>
              <a:rPr lang="en-CA" dirty="0"/>
              <a:t>Jake </a:t>
            </a:r>
            <a:r>
              <a:rPr lang="en-CA" dirty="0" smtClean="0"/>
              <a:t>said, “It’s </a:t>
            </a:r>
            <a:r>
              <a:rPr lang="en-CA" dirty="0"/>
              <a:t>your lucky </a:t>
            </a:r>
            <a:r>
              <a:rPr lang="en-CA" dirty="0" smtClean="0"/>
              <a:t>day. they are free.”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1"/>
            <a:ext cx="9144000" cy="530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4. So </a:t>
            </a:r>
            <a:r>
              <a:rPr lang="en-CA" dirty="0"/>
              <a:t>B</a:t>
            </a:r>
            <a:r>
              <a:rPr lang="en-CA" dirty="0" smtClean="0"/>
              <a:t>lake </a:t>
            </a:r>
            <a:r>
              <a:rPr lang="en-CA" dirty="0"/>
              <a:t>got one named Isaac. Blake was a happy </a:t>
            </a:r>
            <a:r>
              <a:rPr lang="en-CA" dirty="0" smtClean="0"/>
              <a:t>boy. Isaac </a:t>
            </a:r>
            <a:r>
              <a:rPr lang="en-CA" dirty="0"/>
              <a:t>and Blake lived happy ever after.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Jessica: Awesome!</a:t>
            </a:r>
          </a:p>
          <a:p>
            <a:r>
              <a:rPr lang="en-CA" dirty="0" smtClean="0"/>
              <a:t>Jamie: Funny!</a:t>
            </a:r>
          </a:p>
          <a:p>
            <a:r>
              <a:rPr lang="en-CA" dirty="0" smtClean="0"/>
              <a:t>Xiander: Good book, very funny!</a:t>
            </a:r>
          </a:p>
          <a:p>
            <a:r>
              <a:rPr lang="en-CA" dirty="0" smtClean="0"/>
              <a:t>Emma: “It is a good book.”</a:t>
            </a:r>
          </a:p>
          <a:p>
            <a:r>
              <a:rPr lang="en-CA" dirty="0" smtClean="0"/>
              <a:t>Christina: A good, funny book for </a:t>
            </a:r>
            <a:r>
              <a:rPr lang="en-CA" dirty="0"/>
              <a:t>B</a:t>
            </a:r>
            <a:r>
              <a:rPr lang="en-CA" dirty="0" smtClean="0"/>
              <a:t>lake!</a:t>
            </a:r>
          </a:p>
        </p:txBody>
      </p:sp>
    </p:spTree>
    <p:extLst>
      <p:ext uri="{BB962C8B-B14F-4D97-AF65-F5344CB8AC3E}">
        <p14:creationId xmlns:p14="http://schemas.microsoft.com/office/powerpoint/2010/main" val="18093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302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DEDICATION </vt:lpstr>
      <vt:lpstr>The lonely boy</vt:lpstr>
      <vt:lpstr>Copyright</vt:lpstr>
      <vt:lpstr> </vt:lpstr>
      <vt:lpstr>PowerPoint Presentation</vt:lpstr>
      <vt:lpstr>PowerPoint Presentation</vt:lpstr>
      <vt:lpstr>PowerPoint Presentation</vt:lpstr>
      <vt:lpstr>comments</vt:lpstr>
      <vt:lpstr>About the Author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lonely boy</dc:title>
  <dc:creator>Staff</dc:creator>
  <cp:lastModifiedBy>Staff</cp:lastModifiedBy>
  <cp:revision>31</cp:revision>
  <cp:lastPrinted>2015-06-10T14:50:33Z</cp:lastPrinted>
  <dcterms:created xsi:type="dcterms:W3CDTF">2015-05-29T16:56:24Z</dcterms:created>
  <dcterms:modified xsi:type="dcterms:W3CDTF">2015-06-18T14:42:52Z</dcterms:modified>
</cp:coreProperties>
</file>