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0" r:id="rId3"/>
    <p:sldId id="273" r:id="rId4"/>
    <p:sldId id="271" r:id="rId5"/>
    <p:sldId id="274" r:id="rId6"/>
    <p:sldId id="259" r:id="rId7"/>
    <p:sldId id="277" r:id="rId8"/>
    <p:sldId id="278" r:id="rId9"/>
    <p:sldId id="279" r:id="rId10"/>
    <p:sldId id="268" r:id="rId11"/>
    <p:sldId id="266" r:id="rId12"/>
    <p:sldId id="269" r:id="rId13"/>
    <p:sldId id="275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3" autoAdjust="0"/>
    <p:restoredTop sz="93783" autoAdjust="0"/>
  </p:normalViewPr>
  <p:slideViewPr>
    <p:cSldViewPr>
      <p:cViewPr varScale="1">
        <p:scale>
          <a:sx n="69" d="100"/>
          <a:sy n="69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8F34-E067-4A69-AECF-6A63694DD7DA}" type="datetimeFigureOut">
              <a:rPr lang="en-CA" smtClean="0"/>
              <a:t>22/06/2015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C777-C781-44FE-A106-A65AE6EB28F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031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8F34-E067-4A69-AECF-6A63694DD7DA}" type="datetimeFigureOut">
              <a:rPr lang="en-CA" smtClean="0"/>
              <a:t>22/06/2015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C777-C781-44FE-A106-A65AE6EB28F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526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8F34-E067-4A69-AECF-6A63694DD7DA}" type="datetimeFigureOut">
              <a:rPr lang="en-CA" smtClean="0"/>
              <a:t>22/06/2015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C777-C781-44FE-A106-A65AE6EB28F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167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8F34-E067-4A69-AECF-6A63694DD7DA}" type="datetimeFigureOut">
              <a:rPr lang="en-CA" smtClean="0"/>
              <a:t>22/06/2015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C777-C781-44FE-A106-A65AE6EB28F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34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8F34-E067-4A69-AECF-6A63694DD7DA}" type="datetimeFigureOut">
              <a:rPr lang="en-CA" smtClean="0"/>
              <a:t>22/06/2015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C777-C781-44FE-A106-A65AE6EB28F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18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8F34-E067-4A69-AECF-6A63694DD7DA}" type="datetimeFigureOut">
              <a:rPr lang="en-CA" smtClean="0"/>
              <a:t>22/06/2015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C777-C781-44FE-A106-A65AE6EB28F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356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8F34-E067-4A69-AECF-6A63694DD7DA}" type="datetimeFigureOut">
              <a:rPr lang="en-CA" smtClean="0"/>
              <a:t>22/06/2015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C777-C781-44FE-A106-A65AE6EB28F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301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8F34-E067-4A69-AECF-6A63694DD7DA}" type="datetimeFigureOut">
              <a:rPr lang="en-CA" smtClean="0"/>
              <a:t>22/06/2015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C777-C781-44FE-A106-A65AE6EB28F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349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8F34-E067-4A69-AECF-6A63694DD7DA}" type="datetimeFigureOut">
              <a:rPr lang="en-CA" smtClean="0"/>
              <a:t>22/06/2015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C777-C781-44FE-A106-A65AE6EB28F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973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8F34-E067-4A69-AECF-6A63694DD7DA}" type="datetimeFigureOut">
              <a:rPr lang="en-CA" smtClean="0"/>
              <a:t>22/06/2015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C777-C781-44FE-A106-A65AE6EB28F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130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8F34-E067-4A69-AECF-6A63694DD7DA}" type="datetimeFigureOut">
              <a:rPr lang="en-CA" smtClean="0"/>
              <a:t>22/06/2015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C777-C781-44FE-A106-A65AE6EB28F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442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E8F34-E067-4A69-AECF-6A63694DD7DA}" type="datetimeFigureOut">
              <a:rPr lang="en-CA" smtClean="0"/>
              <a:t>22/06/2015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AC777-C781-44FE-A106-A65AE6EB28F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750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www.google.ca/url?sa=i&amp;rct=j&amp;q=&amp;esrc=s&amp;source=images&amp;cd=&amp;cad=rja&amp;uact=8&amp;ved=0CAcQjRxqFQoTCLCDnPSWiMYCFccDkgodfbEADw&amp;url=http://www.cafesmom.com/index.php/tag/unicorns-and-stepmoms/&amp;ei=Hcd5VfCAM8eHyAT94oJ4&amp;bvm=bv.95277229,d.aWw&amp;psig=AFQjCNFSur_Z5bcfnyhtOHtNaslMj-N0wQ&amp;ust=143413058279987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enhous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62" name="Picture 38" descr="C:\Users\TCRSB\AppData\Local\Microsoft\Windows\Temporary Internet Files\Content.IE5\T5S4FSE6\large-Alphabet-Letter-O-166.6-3861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95" y="5221933"/>
            <a:ext cx="1152088" cy="114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TCRSB\AppData\Local\Microsoft\Windows\Temporary Internet Files\Content.IE5\PAXAWA4V\large-Alphabet-Letter-P-small-0-391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5" y="2784142"/>
            <a:ext cx="1296144" cy="168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Users\TCRSB\AppData\Local\Microsoft\Windows\Temporary Internet Files\Content.IE5\PAXAWA4V\large-Alphabet-Letter-T-33.3-3867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9" y="247739"/>
            <a:ext cx="1328562" cy="176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TCRSB\AppData\Local\Microsoft\Windows\Temporary Internet Files\Content.IE5\PAXAWA4V\large-Alphabet-Letter-T-33.3-3867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688" y="4964228"/>
            <a:ext cx="1249672" cy="16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Users\TCRSB\AppData\Local\Microsoft\Windows\Temporary Internet Files\Content.IE5\PAXAWA4V\large-Alphabet-Letter-T-33.3-3867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47" y="2861037"/>
            <a:ext cx="1249672" cy="16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:\Users\TCRSB\AppData\Local\Microsoft\Windows\Temporary Internet Files\Content.IE5\PAXAWA4V\large-Alphabet-Letter-e-small-33.3-3898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95" y="476672"/>
            <a:ext cx="1446003" cy="151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C:\Users\TCRSB\AppData\Local\Microsoft\Windows\Temporary Internet Files\Content.IE5\PAXAWA4V\large-Alphabet-Letter-e-small-33.3-3898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24" y="2861037"/>
            <a:ext cx="1469395" cy="153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Users\TCRSB\AppData\Local\Microsoft\Windows\Temporary Internet Files\Content.IE5\PAXAWA4V\large-Alphabet-Letter-e-small-33.3-3898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83" y="5121726"/>
            <a:ext cx="1408756" cy="14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Users\TCRSB\AppData\Local\Microsoft\Windows\Temporary Internet Files\Content.IE5\T5S4FSE6\large-Alphabet-Letter-S-166.6-3865[1]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2" y="4902398"/>
            <a:ext cx="1249672" cy="17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:\Users\TCRSB\AppData\Local\Microsoft\Windows\Temporary Internet Files\Content.IE5\PAXAWA4V\large-Alphabet-Letter-R-0-3864[1]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68" y="5121726"/>
            <a:ext cx="1078930" cy="138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C:\Users\TCRSB\AppData\Local\Microsoft\Windows\Temporary Internet Files\Content.IE5\T5S4FSE6\4284702638_2e9a40ce81_z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24" y="247739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 flipH="1">
            <a:off x="336885" y="1600201"/>
            <a:ext cx="120316" cy="13996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 descr="http://www.cafesmom.com/wp-content/uploads/2014/09/unicorn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07" y="75516"/>
            <a:ext cx="2826293" cy="26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This is Rhonda. She is Stella’s mom. Rhonda called Taylor’s house to see if Stella could come home for supper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</p:spPr>
      </p:pic>
    </p:spTree>
    <p:extLst>
      <p:ext uri="{BB962C8B-B14F-4D97-AF65-F5344CB8AC3E}">
        <p14:creationId xmlns:p14="http://schemas.microsoft.com/office/powerpoint/2010/main" val="32870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3613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118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PICTURE OF ME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3" y="1268760"/>
            <a:ext cx="8198274" cy="4857403"/>
          </a:xfrm>
        </p:spPr>
      </p:pic>
    </p:spTree>
    <p:extLst>
      <p:ext uri="{BB962C8B-B14F-4D97-AF65-F5344CB8AC3E}">
        <p14:creationId xmlns:p14="http://schemas.microsoft.com/office/powerpoint/2010/main" val="24639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</a:t>
            </a:r>
            <a:r>
              <a:rPr lang="en-CA" dirty="0" smtClean="0"/>
              <a:t>utobiography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Hi, I'm Kennedie. I’m 11 years old. I was born in Bridgewater, N.S</a:t>
            </a:r>
            <a:r>
              <a:rPr lang="en-CA" dirty="0"/>
              <a:t>.</a:t>
            </a:r>
            <a:r>
              <a:rPr lang="en-CA" dirty="0" smtClean="0"/>
              <a:t> on September 13</a:t>
            </a:r>
            <a:r>
              <a:rPr lang="en-CA" baseline="30000" dirty="0" smtClean="0"/>
              <a:t>th</a:t>
            </a:r>
            <a:r>
              <a:rPr lang="en-CA" dirty="0" smtClean="0"/>
              <a:t> 2003. I have a big brother, his name is Cohan. I have a big sister, her name is Kaileen. My favourite food is chicken-wraps.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5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comments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Desirae-AWESOME.</a:t>
            </a:r>
          </a:p>
          <a:p>
            <a:pPr marL="0" indent="0">
              <a:buNone/>
            </a:pPr>
            <a:r>
              <a:rPr lang="en-CA" dirty="0" smtClean="0"/>
              <a:t>Christina- Good book for Stella.</a:t>
            </a:r>
          </a:p>
          <a:p>
            <a:pPr marL="0" indent="0">
              <a:buNone/>
            </a:pPr>
            <a:r>
              <a:rPr lang="en-CA" dirty="0" smtClean="0"/>
              <a:t>Madison-Pictures are colourful and Stella would love it.</a:t>
            </a:r>
          </a:p>
          <a:p>
            <a:pPr marL="0" indent="0">
              <a:buNone/>
            </a:pPr>
            <a:r>
              <a:rPr lang="en-CA" dirty="0" smtClean="0"/>
              <a:t>Jasmine- Good book.</a:t>
            </a:r>
          </a:p>
          <a:p>
            <a:pPr marL="0" indent="0">
              <a:buNone/>
            </a:pPr>
            <a:r>
              <a:rPr lang="en-CA" dirty="0" smtClean="0"/>
              <a:t>Makaila- It was a funny book.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965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dirty="0" smtClean="0"/>
              <a:t>The Pet Store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25802"/>
            <a:ext cx="8507288" cy="6021288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   </a:t>
            </a:r>
          </a:p>
          <a:p>
            <a:pPr marL="0" indent="0" algn="ctr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Author- Kennedie Rennehan</a:t>
            </a:r>
          </a:p>
          <a:p>
            <a:pPr marL="0" indent="0" algn="ctr">
              <a:buNone/>
            </a:pPr>
            <a:r>
              <a:rPr lang="en-CA" dirty="0" smtClean="0"/>
              <a:t>Illustrator- kennedie rennehan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95736" y="1340768"/>
            <a:ext cx="460851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8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Dedication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CA" sz="4400" dirty="0" smtClean="0"/>
              <a:t>This book goes out to Stella the best book buddy there is. </a:t>
            </a:r>
            <a:endParaRPr lang="en-CA" dirty="0"/>
          </a:p>
        </p:txBody>
      </p:sp>
      <p:pic>
        <p:nvPicPr>
          <p:cNvPr id="1028" name="Picture 4" descr="C:\Users\TCRSB\AppData\Local\Microsoft\Windows\Temporary Internet Files\Content.IE5\PAXAWA4V\smiley-fac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355976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CRSB\AppData\Local\Microsoft\Windows\Temporary Internet Files\Content.IE5\3GD6B4ZW\smiley_fac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804"/>
            <a:ext cx="4499992" cy="407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copyright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smtClean="0"/>
              <a:t>©2015 Kennedie Rennehan</a:t>
            </a:r>
          </a:p>
          <a:p>
            <a:pPr marL="0" indent="0">
              <a:buNone/>
            </a:pPr>
            <a:r>
              <a:rPr lang="en-CA" dirty="0" smtClean="0"/>
              <a:t>All rights reserved. Do not damage unless Kennedie gives permission.</a:t>
            </a:r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www.greenhouse.com</a:t>
            </a:r>
            <a:r>
              <a:rPr lang="en-CA" dirty="0" smtClean="0"/>
              <a:t> </a:t>
            </a:r>
          </a:p>
          <a:p>
            <a:pPr marL="0" indent="0">
              <a:buNone/>
            </a:pPr>
            <a:r>
              <a:rPr lang="en-CA" dirty="0" err="1" smtClean="0"/>
              <a:t>TheGreenHouse</a:t>
            </a:r>
            <a:r>
              <a:rPr lang="en-CA" dirty="0" smtClean="0"/>
              <a:t> LTD </a:t>
            </a:r>
          </a:p>
          <a:p>
            <a:pPr marL="0" indent="0">
              <a:buNone/>
            </a:pPr>
            <a:r>
              <a:rPr lang="en-CA" dirty="0" smtClean="0"/>
              <a:t>Printed in Nova Scotia Canada</a:t>
            </a:r>
          </a:p>
          <a:p>
            <a:pPr marL="0" indent="0">
              <a:buNone/>
            </a:pPr>
            <a:r>
              <a:rPr lang="en-CA" dirty="0" smtClean="0"/>
              <a:t>First printing 26/05/2015</a:t>
            </a:r>
          </a:p>
          <a:p>
            <a:pPr marL="0" indent="0">
              <a:buNone/>
            </a:pPr>
            <a:r>
              <a:rPr lang="en-CA" dirty="0" smtClean="0"/>
              <a:t>Fax- 765-9970</a:t>
            </a:r>
          </a:p>
          <a:p>
            <a:pPr marL="0" indent="0">
              <a:buNone/>
            </a:pPr>
            <a:r>
              <a:rPr lang="en-CA" dirty="0" smtClean="0"/>
              <a:t>Phone-554-6523</a:t>
            </a:r>
          </a:p>
          <a:p>
            <a:pPr marL="0" indent="0">
              <a:buNone/>
            </a:pPr>
            <a:r>
              <a:rPr lang="en-CA" dirty="0" smtClean="0"/>
              <a:t>Address  Shelburne Nova Scotia</a:t>
            </a:r>
          </a:p>
          <a:p>
            <a:pPr marL="0" indent="0">
              <a:buNone/>
            </a:pPr>
            <a:r>
              <a:rPr lang="en-CA" dirty="0" smtClean="0"/>
              <a:t>Editor- Christina Leanne Harris</a:t>
            </a:r>
          </a:p>
          <a:p>
            <a:pPr marL="0" indent="0">
              <a:buNone/>
            </a:pPr>
            <a:r>
              <a:rPr lang="en-CA" dirty="0" smtClean="0"/>
              <a:t>ISBN-0-203-618-12435-3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52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PET STORE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8031"/>
            <a:ext cx="9143999" cy="5661248"/>
          </a:xfrm>
        </p:spPr>
      </p:pic>
    </p:spTree>
    <p:extLst>
      <p:ext uri="{BB962C8B-B14F-4D97-AF65-F5344CB8AC3E}">
        <p14:creationId xmlns:p14="http://schemas.microsoft.com/office/powerpoint/2010/main" val="25793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4" y="18759"/>
            <a:ext cx="8229600" cy="2924944"/>
          </a:xfrm>
        </p:spPr>
        <p:txBody>
          <a:bodyPr>
            <a:normAutofit/>
          </a:bodyPr>
          <a:lstStyle/>
          <a:p>
            <a:r>
              <a:rPr lang="en-CA" dirty="0" smtClean="0"/>
              <a:t>Stella had to go to the pet store for Mistey . Stella said, “I’m going now”. I need money, Rhonda “OK”. Off went Stella to the pet store.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4780"/>
            <a:ext cx="9144000" cy="404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When Stella got to the pet store Stella saw more than a the pet food. She saw llama corn!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1"/>
            <a:ext cx="9144000" cy="4869160"/>
          </a:xfrm>
        </p:spPr>
      </p:pic>
    </p:spTree>
    <p:extLst>
      <p:ext uri="{BB962C8B-B14F-4D97-AF65-F5344CB8AC3E}">
        <p14:creationId xmlns:p14="http://schemas.microsoft.com/office/powerpoint/2010/main" val="618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This is Taylor’s house.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28665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When Stella got to Taylor’s house they Painted beautiful paintings. Stella’s was colourful and bright. </a:t>
            </a:r>
            <a:r>
              <a:rPr lang="en-CA" dirty="0" err="1" smtClean="0"/>
              <a:t>Heres</a:t>
            </a:r>
            <a:r>
              <a:rPr lang="en-CA" dirty="0" smtClean="0"/>
              <a:t> what it looked like.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5"/>
            <a:ext cx="9144000" cy="4653136"/>
          </a:xfrm>
        </p:spPr>
      </p:pic>
    </p:spTree>
    <p:extLst>
      <p:ext uri="{BB962C8B-B14F-4D97-AF65-F5344CB8AC3E}">
        <p14:creationId xmlns:p14="http://schemas.microsoft.com/office/powerpoint/2010/main" val="26751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257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The Pet Store</vt:lpstr>
      <vt:lpstr>Dedication </vt:lpstr>
      <vt:lpstr>copyright</vt:lpstr>
      <vt:lpstr>THE PET STORE</vt:lpstr>
      <vt:lpstr>Stella had to go to the pet store for Mistey . Stella said, “I’m going now”. I need money, Rhonda “OK”. Off went Stella to the pet store.</vt:lpstr>
      <vt:lpstr>When Stella got to the pet store Stella saw more than a the pet food. She saw llama corn!</vt:lpstr>
      <vt:lpstr>This is Taylor’s house.</vt:lpstr>
      <vt:lpstr>When Stella got to Taylor’s house they Painted beautiful paintings. Stella’s was colourful and bright. Heres what it looked like.</vt:lpstr>
      <vt:lpstr>This is Rhonda. She is Stella’s mom. Rhonda called Taylor’s house to see if Stella could come home for supper</vt:lpstr>
      <vt:lpstr>PowerPoint Presentation</vt:lpstr>
      <vt:lpstr>PowerPoint Presentation</vt:lpstr>
      <vt:lpstr>PICTURE OF ME</vt:lpstr>
      <vt:lpstr>Autobiography</vt:lpstr>
      <vt:lpstr>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pet store</dc:title>
  <dc:creator>TCRSB</dc:creator>
  <cp:lastModifiedBy>TCRSB</cp:lastModifiedBy>
  <cp:revision>38</cp:revision>
  <cp:lastPrinted>2015-06-11T17:31:52Z</cp:lastPrinted>
  <dcterms:created xsi:type="dcterms:W3CDTF">2015-05-20T14:32:41Z</dcterms:created>
  <dcterms:modified xsi:type="dcterms:W3CDTF">2015-06-22T17:07:13Z</dcterms:modified>
</cp:coreProperties>
</file>