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sldIdLst>
    <p:sldId id="256" r:id="rId2"/>
    <p:sldId id="272" r:id="rId3"/>
    <p:sldId id="257" r:id="rId4"/>
    <p:sldId id="270" r:id="rId5"/>
    <p:sldId id="269" r:id="rId6"/>
    <p:sldId id="258" r:id="rId7"/>
    <p:sldId id="259" r:id="rId8"/>
    <p:sldId id="260" r:id="rId9"/>
    <p:sldId id="261" r:id="rId10"/>
    <p:sldId id="262" r:id="rId11"/>
    <p:sldId id="263" r:id="rId12"/>
    <p:sldId id="264" r:id="rId13"/>
    <p:sldId id="265" r:id="rId14"/>
    <p:sldId id="266" r:id="rId15"/>
    <p:sldId id="273" r:id="rId16"/>
    <p:sldId id="271" r:id="rId17"/>
    <p:sldId id="26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44" autoAdjust="0"/>
    <p:restoredTop sz="94660"/>
  </p:normalViewPr>
  <p:slideViewPr>
    <p:cSldViewPr>
      <p:cViewPr varScale="1">
        <p:scale>
          <a:sx n="69" d="100"/>
          <a:sy n="69" d="100"/>
        </p:scale>
        <p:origin x="-60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335C38-8F7D-4B38-BD92-6E3601A8D90A}" type="datetimeFigureOut">
              <a:rPr lang="en-CA" smtClean="0"/>
              <a:t>22/06/2015</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0A0558-704E-477A-89EB-5C21D523940A}" type="slidenum">
              <a:rPr lang="en-CA" smtClean="0"/>
              <a:t>‹#›</a:t>
            </a:fld>
            <a:endParaRPr lang="en-CA"/>
          </a:p>
        </p:txBody>
      </p:sp>
    </p:spTree>
    <p:extLst>
      <p:ext uri="{BB962C8B-B14F-4D97-AF65-F5344CB8AC3E}">
        <p14:creationId xmlns:p14="http://schemas.microsoft.com/office/powerpoint/2010/main" val="14473608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B0A0558-704E-477A-89EB-5C21D523940A}" type="slidenum">
              <a:rPr lang="en-CA" smtClean="0"/>
              <a:t>16</a:t>
            </a:fld>
            <a:endParaRPr lang="en-CA"/>
          </a:p>
        </p:txBody>
      </p:sp>
    </p:spTree>
    <p:extLst>
      <p:ext uri="{BB962C8B-B14F-4D97-AF65-F5344CB8AC3E}">
        <p14:creationId xmlns:p14="http://schemas.microsoft.com/office/powerpoint/2010/main" val="39560500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71415CAE-6A9E-48AC-AD56-9B636F71A1DF}" type="datetimeFigureOut">
              <a:rPr lang="en-CA" smtClean="0"/>
              <a:t>22/06/2015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25A7544-C1C0-4C65-B72E-17DCB958CEF3}" type="slidenum">
              <a:rPr lang="en-CA" smtClean="0"/>
              <a:t>‹#›</a:t>
            </a:fld>
            <a:endParaRPr lang="en-CA"/>
          </a:p>
        </p:txBody>
      </p:sp>
    </p:spTree>
    <p:extLst>
      <p:ext uri="{BB962C8B-B14F-4D97-AF65-F5344CB8AC3E}">
        <p14:creationId xmlns:p14="http://schemas.microsoft.com/office/powerpoint/2010/main" val="2935105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71415CAE-6A9E-48AC-AD56-9B636F71A1DF}" type="datetimeFigureOut">
              <a:rPr lang="en-CA" smtClean="0"/>
              <a:t>22/06/2015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25A7544-C1C0-4C65-B72E-17DCB958CEF3}" type="slidenum">
              <a:rPr lang="en-CA" smtClean="0"/>
              <a:t>‹#›</a:t>
            </a:fld>
            <a:endParaRPr lang="en-CA"/>
          </a:p>
        </p:txBody>
      </p:sp>
    </p:spTree>
    <p:extLst>
      <p:ext uri="{BB962C8B-B14F-4D97-AF65-F5344CB8AC3E}">
        <p14:creationId xmlns:p14="http://schemas.microsoft.com/office/powerpoint/2010/main" val="2841633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71415CAE-6A9E-48AC-AD56-9B636F71A1DF}" type="datetimeFigureOut">
              <a:rPr lang="en-CA" smtClean="0"/>
              <a:t>22/06/2015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25A7544-C1C0-4C65-B72E-17DCB958CEF3}" type="slidenum">
              <a:rPr lang="en-CA" smtClean="0"/>
              <a:t>‹#›</a:t>
            </a:fld>
            <a:endParaRPr lang="en-CA"/>
          </a:p>
        </p:txBody>
      </p:sp>
    </p:spTree>
    <p:extLst>
      <p:ext uri="{BB962C8B-B14F-4D97-AF65-F5344CB8AC3E}">
        <p14:creationId xmlns:p14="http://schemas.microsoft.com/office/powerpoint/2010/main" val="204715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71415CAE-6A9E-48AC-AD56-9B636F71A1DF}" type="datetimeFigureOut">
              <a:rPr lang="en-CA" smtClean="0"/>
              <a:t>22/06/2015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25A7544-C1C0-4C65-B72E-17DCB958CEF3}" type="slidenum">
              <a:rPr lang="en-CA" smtClean="0"/>
              <a:t>‹#›</a:t>
            </a:fld>
            <a:endParaRPr lang="en-CA"/>
          </a:p>
        </p:txBody>
      </p:sp>
    </p:spTree>
    <p:extLst>
      <p:ext uri="{BB962C8B-B14F-4D97-AF65-F5344CB8AC3E}">
        <p14:creationId xmlns:p14="http://schemas.microsoft.com/office/powerpoint/2010/main" val="3168328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415CAE-6A9E-48AC-AD56-9B636F71A1DF}" type="datetimeFigureOut">
              <a:rPr lang="en-CA" smtClean="0"/>
              <a:t>22/06/2015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25A7544-C1C0-4C65-B72E-17DCB958CEF3}" type="slidenum">
              <a:rPr lang="en-CA" smtClean="0"/>
              <a:t>‹#›</a:t>
            </a:fld>
            <a:endParaRPr lang="en-CA"/>
          </a:p>
        </p:txBody>
      </p:sp>
    </p:spTree>
    <p:extLst>
      <p:ext uri="{BB962C8B-B14F-4D97-AF65-F5344CB8AC3E}">
        <p14:creationId xmlns:p14="http://schemas.microsoft.com/office/powerpoint/2010/main" val="2579601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71415CAE-6A9E-48AC-AD56-9B636F71A1DF}" type="datetimeFigureOut">
              <a:rPr lang="en-CA" smtClean="0"/>
              <a:t>22/06/2015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25A7544-C1C0-4C65-B72E-17DCB958CEF3}" type="slidenum">
              <a:rPr lang="en-CA" smtClean="0"/>
              <a:t>‹#›</a:t>
            </a:fld>
            <a:endParaRPr lang="en-CA"/>
          </a:p>
        </p:txBody>
      </p:sp>
    </p:spTree>
    <p:extLst>
      <p:ext uri="{BB962C8B-B14F-4D97-AF65-F5344CB8AC3E}">
        <p14:creationId xmlns:p14="http://schemas.microsoft.com/office/powerpoint/2010/main" val="23411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71415CAE-6A9E-48AC-AD56-9B636F71A1DF}" type="datetimeFigureOut">
              <a:rPr lang="en-CA" smtClean="0"/>
              <a:t>22/06/2015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925A7544-C1C0-4C65-B72E-17DCB958CEF3}" type="slidenum">
              <a:rPr lang="en-CA" smtClean="0"/>
              <a:t>‹#›</a:t>
            </a:fld>
            <a:endParaRPr lang="en-CA"/>
          </a:p>
        </p:txBody>
      </p:sp>
    </p:spTree>
    <p:extLst>
      <p:ext uri="{BB962C8B-B14F-4D97-AF65-F5344CB8AC3E}">
        <p14:creationId xmlns:p14="http://schemas.microsoft.com/office/powerpoint/2010/main" val="1305122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71415CAE-6A9E-48AC-AD56-9B636F71A1DF}" type="datetimeFigureOut">
              <a:rPr lang="en-CA" smtClean="0"/>
              <a:t>22/06/2015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925A7544-C1C0-4C65-B72E-17DCB958CEF3}" type="slidenum">
              <a:rPr lang="en-CA" smtClean="0"/>
              <a:t>‹#›</a:t>
            </a:fld>
            <a:endParaRPr lang="en-CA"/>
          </a:p>
        </p:txBody>
      </p:sp>
    </p:spTree>
    <p:extLst>
      <p:ext uri="{BB962C8B-B14F-4D97-AF65-F5344CB8AC3E}">
        <p14:creationId xmlns:p14="http://schemas.microsoft.com/office/powerpoint/2010/main" val="1638993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415CAE-6A9E-48AC-AD56-9B636F71A1DF}" type="datetimeFigureOut">
              <a:rPr lang="en-CA" smtClean="0"/>
              <a:t>22/06/2015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925A7544-C1C0-4C65-B72E-17DCB958CEF3}" type="slidenum">
              <a:rPr lang="en-CA" smtClean="0"/>
              <a:t>‹#›</a:t>
            </a:fld>
            <a:endParaRPr lang="en-CA"/>
          </a:p>
        </p:txBody>
      </p:sp>
    </p:spTree>
    <p:extLst>
      <p:ext uri="{BB962C8B-B14F-4D97-AF65-F5344CB8AC3E}">
        <p14:creationId xmlns:p14="http://schemas.microsoft.com/office/powerpoint/2010/main" val="4139194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415CAE-6A9E-48AC-AD56-9B636F71A1DF}" type="datetimeFigureOut">
              <a:rPr lang="en-CA" smtClean="0"/>
              <a:t>22/06/2015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25A7544-C1C0-4C65-B72E-17DCB958CEF3}" type="slidenum">
              <a:rPr lang="en-CA" smtClean="0"/>
              <a:t>‹#›</a:t>
            </a:fld>
            <a:endParaRPr lang="en-CA"/>
          </a:p>
        </p:txBody>
      </p:sp>
    </p:spTree>
    <p:extLst>
      <p:ext uri="{BB962C8B-B14F-4D97-AF65-F5344CB8AC3E}">
        <p14:creationId xmlns:p14="http://schemas.microsoft.com/office/powerpoint/2010/main" val="3201194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415CAE-6A9E-48AC-AD56-9B636F71A1DF}" type="datetimeFigureOut">
              <a:rPr lang="en-CA" smtClean="0"/>
              <a:t>22/06/2015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25A7544-C1C0-4C65-B72E-17DCB958CEF3}" type="slidenum">
              <a:rPr lang="en-CA" smtClean="0"/>
              <a:t>‹#›</a:t>
            </a:fld>
            <a:endParaRPr lang="en-CA"/>
          </a:p>
        </p:txBody>
      </p:sp>
    </p:spTree>
    <p:extLst>
      <p:ext uri="{BB962C8B-B14F-4D97-AF65-F5344CB8AC3E}">
        <p14:creationId xmlns:p14="http://schemas.microsoft.com/office/powerpoint/2010/main" val="2763652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415CAE-6A9E-48AC-AD56-9B636F71A1DF}" type="datetimeFigureOut">
              <a:rPr lang="en-CA" smtClean="0"/>
              <a:t>22/06/2015</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5A7544-C1C0-4C65-B72E-17DCB958CEF3}" type="slidenum">
              <a:rPr lang="en-CA" smtClean="0"/>
              <a:t>‹#›</a:t>
            </a:fld>
            <a:endParaRPr lang="en-CA"/>
          </a:p>
        </p:txBody>
      </p:sp>
    </p:spTree>
    <p:extLst>
      <p:ext uri="{BB962C8B-B14F-4D97-AF65-F5344CB8AC3E}">
        <p14:creationId xmlns:p14="http://schemas.microsoft.com/office/powerpoint/2010/main" val="27033371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iheartdogs.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Tower Terror</a:t>
            </a:r>
            <a:endParaRPr lang="en-CA" dirty="0"/>
          </a:p>
        </p:txBody>
      </p:sp>
      <p:sp>
        <p:nvSpPr>
          <p:cNvPr id="3" name="Subtitle 2"/>
          <p:cNvSpPr>
            <a:spLocks noGrp="1"/>
          </p:cNvSpPr>
          <p:nvPr>
            <p:ph type="subTitle" idx="1"/>
          </p:nvPr>
        </p:nvSpPr>
        <p:spPr/>
        <p:txBody>
          <a:bodyPr/>
          <a:lstStyle/>
          <a:p>
            <a:r>
              <a:rPr lang="en-CA" dirty="0" smtClean="0"/>
              <a:t>By Amiya 2015</a:t>
            </a:r>
            <a:endParaRPr lang="en-CA"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88640"/>
            <a:ext cx="3201987" cy="2078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80312" y="1340768"/>
            <a:ext cx="1408113" cy="282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713490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323528"/>
            <a:ext cx="8229600" cy="1143000"/>
          </a:xfrm>
        </p:spPr>
        <p:txBody>
          <a:bodyPr/>
          <a:lstStyle/>
          <a:p>
            <a:endParaRPr lang="en-CA" dirty="0"/>
          </a:p>
        </p:txBody>
      </p:sp>
      <p:sp>
        <p:nvSpPr>
          <p:cNvPr id="3" name="Content Placeholder 2"/>
          <p:cNvSpPr>
            <a:spLocks noGrp="1"/>
          </p:cNvSpPr>
          <p:nvPr>
            <p:ph idx="1"/>
          </p:nvPr>
        </p:nvSpPr>
        <p:spPr>
          <a:xfrm>
            <a:off x="467544" y="0"/>
            <a:ext cx="8229600" cy="4525963"/>
          </a:xfrm>
        </p:spPr>
        <p:txBody>
          <a:bodyPr>
            <a:normAutofit/>
          </a:bodyPr>
          <a:lstStyle/>
          <a:p>
            <a:pPr marL="0" indent="0" algn="just">
              <a:lnSpc>
                <a:spcPct val="115000"/>
              </a:lnSpc>
              <a:spcAft>
                <a:spcPts val="1000"/>
              </a:spcAft>
              <a:buNone/>
            </a:pPr>
            <a:r>
              <a:rPr lang="en-CA" dirty="0" smtClean="0">
                <a:ea typeface="Calibri"/>
                <a:cs typeface="Times New Roman"/>
              </a:rPr>
              <a:t>Mia </a:t>
            </a:r>
            <a:r>
              <a:rPr lang="en-CA" dirty="0">
                <a:ea typeface="Calibri"/>
                <a:cs typeface="Times New Roman"/>
              </a:rPr>
              <a:t>got Kate to come out of the tower. Then they went to find Jane.</a:t>
            </a:r>
            <a:endParaRPr lang="en-CA" sz="2000" dirty="0">
              <a:ea typeface="Calibri"/>
              <a:cs typeface="Times New Roman"/>
            </a:endParaRPr>
          </a:p>
          <a:p>
            <a:endParaRPr lang="en-CA" dirty="0"/>
          </a:p>
        </p:txBody>
      </p:sp>
      <p:pic>
        <p:nvPicPr>
          <p:cNvPr id="3074"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57200"/>
            <a:ext cx="47625" cy="47625"/>
          </a:xfrm>
          <a:prstGeom prst="rect">
            <a:avLst/>
          </a:prstGeom>
          <a:noFill/>
          <a:extLst>
            <a:ext uri="{909E8E84-426E-40DD-AFC4-6F175D3DCCD1}">
              <a14:hiddenFill xmlns:a14="http://schemas.microsoft.com/office/drawing/2010/main">
                <a:solidFill>
                  <a:srgbClr val="FFFFFF"/>
                </a:solidFill>
              </a14:hiddenFill>
            </a:ext>
          </a:extLst>
        </p:spPr>
      </p:pic>
      <p:pic>
        <p:nvPicPr>
          <p:cNvPr id="3073"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04825"/>
            <a:ext cx="47625" cy="4762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24" y="1961455"/>
            <a:ext cx="10140999" cy="6171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734452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43388"/>
            <a:ext cx="8229600" cy="1143000"/>
          </a:xfrm>
        </p:spPr>
        <p:txBody>
          <a:bodyPr/>
          <a:lstStyle/>
          <a:p>
            <a:endParaRPr lang="en-CA" dirty="0"/>
          </a:p>
        </p:txBody>
      </p:sp>
      <p:sp>
        <p:nvSpPr>
          <p:cNvPr id="3" name="Content Placeholder 2"/>
          <p:cNvSpPr>
            <a:spLocks noGrp="1"/>
          </p:cNvSpPr>
          <p:nvPr>
            <p:ph idx="1"/>
          </p:nvPr>
        </p:nvSpPr>
        <p:spPr>
          <a:xfrm>
            <a:off x="395536" y="0"/>
            <a:ext cx="8229600" cy="4525963"/>
          </a:xfrm>
        </p:spPr>
        <p:txBody>
          <a:bodyPr>
            <a:normAutofit/>
          </a:bodyPr>
          <a:lstStyle/>
          <a:p>
            <a:pPr marL="0" indent="0" algn="just">
              <a:lnSpc>
                <a:spcPct val="115000"/>
              </a:lnSpc>
              <a:spcAft>
                <a:spcPts val="1000"/>
              </a:spcAft>
              <a:buNone/>
            </a:pPr>
            <a:r>
              <a:rPr lang="en-CA" dirty="0" smtClean="0">
                <a:ea typeface="Calibri"/>
                <a:cs typeface="Times New Roman"/>
              </a:rPr>
              <a:t>They </a:t>
            </a:r>
            <a:r>
              <a:rPr lang="en-CA" dirty="0">
                <a:ea typeface="Calibri"/>
                <a:cs typeface="Times New Roman"/>
              </a:rPr>
              <a:t>all found Jane in the royal garden. She was crying! Kate and Jane where friends</a:t>
            </a:r>
            <a:r>
              <a:rPr lang="en-CA" dirty="0" smtClean="0">
                <a:ea typeface="Calibri"/>
                <a:cs typeface="Times New Roman"/>
              </a:rPr>
              <a:t>!</a:t>
            </a:r>
            <a:endParaRPr lang="en-CA" sz="2000" dirty="0">
              <a:ea typeface="Calibri"/>
              <a:cs typeface="Times New Roman"/>
            </a:endParaRPr>
          </a:p>
        </p:txBody>
      </p:sp>
      <p:sp>
        <p:nvSpPr>
          <p:cNvPr id="4" name="TextBox 3"/>
          <p:cNvSpPr txBox="1"/>
          <p:nvPr/>
        </p:nvSpPr>
        <p:spPr>
          <a:xfrm>
            <a:off x="395536" y="1204742"/>
            <a:ext cx="8604448" cy="1077218"/>
          </a:xfrm>
          <a:prstGeom prst="rect">
            <a:avLst/>
          </a:prstGeom>
          <a:noFill/>
        </p:spPr>
        <p:txBody>
          <a:bodyPr wrap="square" rtlCol="0">
            <a:spAutoFit/>
          </a:bodyPr>
          <a:lstStyle/>
          <a:p>
            <a:pPr lvl="0" algn="just" eaLnBrk="0" fontAlgn="base" hangingPunct="0">
              <a:spcBef>
                <a:spcPct val="0"/>
              </a:spcBef>
              <a:spcAft>
                <a:spcPct val="0"/>
              </a:spcAft>
            </a:pPr>
            <a:r>
              <a:rPr lang="en-CA" sz="3200" dirty="0">
                <a:solidFill>
                  <a:prstClr val="black"/>
                </a:solidFill>
                <a:ea typeface="Calibri" pitchFamily="34" charset="0"/>
                <a:cs typeface="Times New Roman" pitchFamily="18" charset="0"/>
              </a:rPr>
              <a:t>Jane had been trying a new spell, and Kate ended up in the tower!</a:t>
            </a:r>
            <a:endParaRPr lang="en-CA" sz="3200" dirty="0">
              <a:solidFill>
                <a:prstClr val="black"/>
              </a:solidFill>
              <a:cs typeface="Arial" pitchFamily="34" charset="0"/>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53676" y="3152784"/>
            <a:ext cx="6034887" cy="36724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007822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143000"/>
            <a:ext cx="8229600" cy="1143000"/>
          </a:xfrm>
        </p:spPr>
        <p:txBody>
          <a:bodyPr/>
          <a:lstStyle/>
          <a:p>
            <a:endParaRPr lang="en-CA" dirty="0"/>
          </a:p>
        </p:txBody>
      </p:sp>
      <p:sp>
        <p:nvSpPr>
          <p:cNvPr id="3" name="Content Placeholder 2"/>
          <p:cNvSpPr>
            <a:spLocks noGrp="1"/>
          </p:cNvSpPr>
          <p:nvPr>
            <p:ph idx="1"/>
          </p:nvPr>
        </p:nvSpPr>
        <p:spPr>
          <a:xfrm>
            <a:off x="395536" y="0"/>
            <a:ext cx="8229600" cy="4525963"/>
          </a:xfrm>
        </p:spPr>
        <p:txBody>
          <a:bodyPr>
            <a:normAutofit/>
          </a:bodyPr>
          <a:lstStyle/>
          <a:p>
            <a:pPr marL="0" indent="0" algn="just">
              <a:lnSpc>
                <a:spcPct val="115000"/>
              </a:lnSpc>
              <a:spcAft>
                <a:spcPts val="1000"/>
              </a:spcAft>
              <a:buNone/>
            </a:pPr>
            <a:r>
              <a:rPr lang="en-CA" dirty="0" smtClean="0">
                <a:ea typeface="Calibri"/>
                <a:cs typeface="Times New Roman"/>
              </a:rPr>
              <a:t>Kate </a:t>
            </a:r>
            <a:r>
              <a:rPr lang="en-CA" dirty="0">
                <a:ea typeface="Calibri"/>
                <a:cs typeface="Times New Roman"/>
              </a:rPr>
              <a:t>forgave Jane and then they went fishing. Everyone caught </a:t>
            </a:r>
            <a:r>
              <a:rPr lang="en-CA" dirty="0" smtClean="0">
                <a:ea typeface="Calibri"/>
                <a:cs typeface="Times New Roman"/>
              </a:rPr>
              <a:t>something.</a:t>
            </a:r>
            <a:endParaRPr lang="en-CA" sz="2000" dirty="0">
              <a:ea typeface="Calibri"/>
              <a:cs typeface="Times New Roman"/>
            </a:endParaRPr>
          </a:p>
          <a:p>
            <a:pPr marL="0" indent="0" algn="just">
              <a:lnSpc>
                <a:spcPct val="115000"/>
              </a:lnSpc>
              <a:spcAft>
                <a:spcPts val="1000"/>
              </a:spcAft>
              <a:buNone/>
            </a:pPr>
            <a:r>
              <a:rPr lang="en-CA" dirty="0" smtClean="0">
                <a:ea typeface="Calibri"/>
                <a:cs typeface="Times New Roman"/>
              </a:rPr>
              <a:t>They had a picnic for lunch. After the picnic, they swam in the river. Jane stayed on land.</a:t>
            </a:r>
            <a:endParaRPr lang="en-CA" sz="2000" dirty="0" smtClean="0">
              <a:ea typeface="Calibri"/>
              <a:cs typeface="Times New Roman"/>
            </a:endParaRPr>
          </a:p>
          <a:p>
            <a:endParaRPr lang="en-CA"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57861" y="3429000"/>
            <a:ext cx="5088238" cy="3096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978220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96536" y="1412776"/>
            <a:ext cx="360040" cy="720080"/>
          </a:xfrm>
        </p:spPr>
        <p:txBody>
          <a:bodyPr>
            <a:normAutofit fontScale="90000"/>
          </a:bodyPr>
          <a:lstStyle/>
          <a:p>
            <a:endParaRPr lang="en-CA" dirty="0"/>
          </a:p>
        </p:txBody>
      </p:sp>
      <p:sp>
        <p:nvSpPr>
          <p:cNvPr id="3" name="Content Placeholder 2"/>
          <p:cNvSpPr>
            <a:spLocks noGrp="1"/>
          </p:cNvSpPr>
          <p:nvPr>
            <p:ph idx="1"/>
          </p:nvPr>
        </p:nvSpPr>
        <p:spPr>
          <a:xfrm>
            <a:off x="-1331640" y="2636912"/>
            <a:ext cx="1331640" cy="1545035"/>
          </a:xfrm>
        </p:spPr>
        <p:txBody>
          <a:bodyPr/>
          <a:lstStyle/>
          <a:p>
            <a:endParaRPr lang="en-CA" dirty="0"/>
          </a:p>
        </p:txBody>
      </p:sp>
      <p:sp>
        <p:nvSpPr>
          <p:cNvPr id="4" name="Rectangle 3"/>
          <p:cNvSpPr/>
          <p:nvPr/>
        </p:nvSpPr>
        <p:spPr>
          <a:xfrm>
            <a:off x="3059832" y="188640"/>
            <a:ext cx="2704588"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The end</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4099"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55776" y="2060848"/>
            <a:ext cx="4248472" cy="24726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257464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Reviews</a:t>
            </a:r>
            <a:endParaRPr lang="en-CA" dirty="0"/>
          </a:p>
        </p:txBody>
      </p:sp>
      <p:sp>
        <p:nvSpPr>
          <p:cNvPr id="3" name="Content Placeholder 2"/>
          <p:cNvSpPr>
            <a:spLocks noGrp="1"/>
          </p:cNvSpPr>
          <p:nvPr>
            <p:ph idx="1"/>
          </p:nvPr>
        </p:nvSpPr>
        <p:spPr/>
        <p:txBody>
          <a:bodyPr/>
          <a:lstStyle/>
          <a:p>
            <a:r>
              <a:rPr lang="en-CA" dirty="0" smtClean="0"/>
              <a:t>Jessica- I think it’s a really good book and it’s easy for kids to read!</a:t>
            </a:r>
          </a:p>
          <a:p>
            <a:r>
              <a:rPr lang="en-CA" dirty="0" smtClean="0"/>
              <a:t>Christina- It’s cool for kids!</a:t>
            </a:r>
          </a:p>
          <a:p>
            <a:r>
              <a:rPr lang="en-CA" dirty="0" smtClean="0"/>
              <a:t>Emma-  It’s good.</a:t>
            </a:r>
          </a:p>
          <a:p>
            <a:r>
              <a:rPr lang="en-CA" dirty="0" smtClean="0"/>
              <a:t>Mason- I don’t know, its cool.</a:t>
            </a:r>
          </a:p>
          <a:p>
            <a:r>
              <a:rPr lang="en-CA" dirty="0" smtClean="0"/>
              <a:t>Bella- Good.</a:t>
            </a:r>
            <a:endParaRPr lang="en-CA"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6136" y="2852936"/>
            <a:ext cx="2673350" cy="2306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746218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endParaRPr lang="en-CA"/>
          </a:p>
        </p:txBody>
      </p:sp>
    </p:spTree>
    <p:extLst>
      <p:ext uri="{BB962C8B-B14F-4D97-AF65-F5344CB8AC3E}">
        <p14:creationId xmlns:p14="http://schemas.microsoft.com/office/powerpoint/2010/main" val="10443772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pPr marL="0" indent="0">
              <a:buNone/>
            </a:pPr>
            <a:r>
              <a:rPr lang="en-CA" dirty="0" smtClean="0"/>
              <a:t>Payton Amiya Hartley was born in Halifax, Nova Scotia and is currently living in Shelburne. She enjoys reading, drawing, and acting. She lives with her Mom, Dad, four sisters and sometimes other relatives. She is in the process of producing another book, and is twelve at the moment.</a:t>
            </a:r>
            <a:endParaRPr lang="en-CA" dirty="0"/>
          </a:p>
        </p:txBody>
      </p:sp>
    </p:spTree>
    <p:extLst>
      <p:ext uri="{BB962C8B-B14F-4D97-AF65-F5344CB8AC3E}">
        <p14:creationId xmlns:p14="http://schemas.microsoft.com/office/powerpoint/2010/main" val="42684346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5029200" y="6381328"/>
            <a:ext cx="8229600" cy="4525963"/>
          </a:xfrm>
        </p:spPr>
        <p:txBody>
          <a:bodyPr/>
          <a:lstStyle/>
          <a:p>
            <a:pPr marL="0" indent="0">
              <a:buNone/>
            </a:pPr>
            <a:r>
              <a:rPr lang="en-CA" dirty="0" smtClean="0"/>
              <a:t>ISBN 0-203-611-12345-3</a:t>
            </a:r>
            <a:endParaRPr lang="en-CA" dirty="0"/>
          </a:p>
        </p:txBody>
      </p:sp>
      <p:sp>
        <p:nvSpPr>
          <p:cNvPr id="4" name="TextBox 3"/>
          <p:cNvSpPr txBox="1"/>
          <p:nvPr/>
        </p:nvSpPr>
        <p:spPr>
          <a:xfrm>
            <a:off x="467544" y="1844824"/>
            <a:ext cx="8532440" cy="2308324"/>
          </a:xfrm>
          <a:prstGeom prst="rect">
            <a:avLst/>
          </a:prstGeom>
          <a:noFill/>
        </p:spPr>
        <p:txBody>
          <a:bodyPr wrap="square" rtlCol="0">
            <a:spAutoFit/>
          </a:bodyPr>
          <a:lstStyle/>
          <a:p>
            <a:r>
              <a:rPr lang="en-CA" sz="3600" dirty="0" smtClean="0"/>
              <a:t>Katelyn the has to escape from a tower, after she was put in by a witch! Will she be able to escape while making friends? Find out, in Tower Terror!</a:t>
            </a:r>
            <a:endParaRPr lang="en-CA" sz="3600" dirty="0"/>
          </a:p>
        </p:txBody>
      </p:sp>
    </p:spTree>
    <p:extLst>
      <p:ext uri="{BB962C8B-B14F-4D97-AF65-F5344CB8AC3E}">
        <p14:creationId xmlns:p14="http://schemas.microsoft.com/office/powerpoint/2010/main" val="3923320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3780928" y="-1107504"/>
            <a:ext cx="1152128" cy="360040"/>
          </a:xfrm>
        </p:spPr>
        <p:txBody>
          <a:bodyPr>
            <a:normAutofit fontScale="90000"/>
          </a:bodyPr>
          <a:lstStyle/>
          <a:p>
            <a:r>
              <a:rPr lang="en-CA" dirty="0" smtClean="0"/>
              <a:t>0</a:t>
            </a:r>
            <a:endParaRPr lang="en-CA" dirty="0"/>
          </a:p>
        </p:txBody>
      </p:sp>
      <p:sp>
        <p:nvSpPr>
          <p:cNvPr id="3" name="Content Placeholder 2"/>
          <p:cNvSpPr>
            <a:spLocks noGrp="1"/>
          </p:cNvSpPr>
          <p:nvPr>
            <p:ph idx="1"/>
          </p:nvPr>
        </p:nvSpPr>
        <p:spPr>
          <a:xfrm>
            <a:off x="467544" y="404664"/>
            <a:ext cx="8229600" cy="5040560"/>
          </a:xfrm>
        </p:spPr>
        <p:txBody>
          <a:bodyPr>
            <a:normAutofit/>
          </a:bodyPr>
          <a:lstStyle/>
          <a:p>
            <a:pPr marL="0" indent="0">
              <a:buNone/>
            </a:pPr>
            <a:endParaRPr lang="en-CA" dirty="0" smtClean="0"/>
          </a:p>
          <a:p>
            <a:pPr marL="0" indent="0">
              <a:buNone/>
            </a:pPr>
            <a:endParaRPr lang="en-CA" dirty="0"/>
          </a:p>
        </p:txBody>
      </p:sp>
      <p:sp>
        <p:nvSpPr>
          <p:cNvPr id="4" name="Rectangle 3"/>
          <p:cNvSpPr/>
          <p:nvPr/>
        </p:nvSpPr>
        <p:spPr>
          <a:xfrm>
            <a:off x="2123728" y="0"/>
            <a:ext cx="4793172"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Tower Terror</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99060" y="4221088"/>
            <a:ext cx="3206750" cy="2079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2811321" y="1916832"/>
            <a:ext cx="6624736" cy="461665"/>
          </a:xfrm>
          <a:prstGeom prst="rect">
            <a:avLst/>
          </a:prstGeom>
          <a:noFill/>
        </p:spPr>
        <p:txBody>
          <a:bodyPr wrap="square" rtlCol="0">
            <a:spAutoFit/>
          </a:bodyPr>
          <a:lstStyle/>
          <a:p>
            <a:r>
              <a:rPr lang="en-CA" sz="2400" dirty="0" smtClean="0"/>
              <a:t>BY </a:t>
            </a:r>
            <a:r>
              <a:rPr lang="en-CA" sz="2400" dirty="0" err="1"/>
              <a:t>A</a:t>
            </a:r>
            <a:r>
              <a:rPr lang="en-CA" sz="2400" dirty="0" err="1" smtClean="0"/>
              <a:t>miya</a:t>
            </a:r>
            <a:r>
              <a:rPr lang="en-CA" sz="2400" dirty="0" smtClean="0"/>
              <a:t> Hartley 2015 </a:t>
            </a:r>
            <a:endParaRPr lang="en-CA" sz="2400" dirty="0"/>
          </a:p>
        </p:txBody>
      </p:sp>
      <p:sp>
        <p:nvSpPr>
          <p:cNvPr id="6" name="TextBox 5"/>
          <p:cNvSpPr txBox="1"/>
          <p:nvPr/>
        </p:nvSpPr>
        <p:spPr>
          <a:xfrm>
            <a:off x="3203848" y="3210010"/>
            <a:ext cx="3194489" cy="369332"/>
          </a:xfrm>
          <a:prstGeom prst="rect">
            <a:avLst/>
          </a:prstGeom>
          <a:noFill/>
        </p:spPr>
        <p:txBody>
          <a:bodyPr wrap="square" rtlCol="0">
            <a:spAutoFit/>
          </a:bodyPr>
          <a:lstStyle/>
          <a:p>
            <a:r>
              <a:rPr lang="en-CA" dirty="0" smtClean="0"/>
              <a:t>Phoenix Publishing</a:t>
            </a:r>
            <a:endParaRPr lang="en-CA" dirty="0"/>
          </a:p>
        </p:txBody>
      </p:sp>
    </p:spTree>
    <p:extLst>
      <p:ext uri="{BB962C8B-B14F-4D97-AF65-F5344CB8AC3E}">
        <p14:creationId xmlns:p14="http://schemas.microsoft.com/office/powerpoint/2010/main" val="6952505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3780928" y="-1107504"/>
            <a:ext cx="1152128" cy="360040"/>
          </a:xfrm>
        </p:spPr>
        <p:txBody>
          <a:bodyPr>
            <a:normAutofit fontScale="90000"/>
          </a:bodyPr>
          <a:lstStyle/>
          <a:p>
            <a:r>
              <a:rPr lang="en-CA" dirty="0" smtClean="0"/>
              <a:t>0</a:t>
            </a:r>
            <a:endParaRPr lang="en-CA" dirty="0"/>
          </a:p>
        </p:txBody>
      </p:sp>
      <p:sp>
        <p:nvSpPr>
          <p:cNvPr id="3" name="Content Placeholder 2"/>
          <p:cNvSpPr>
            <a:spLocks noGrp="1"/>
          </p:cNvSpPr>
          <p:nvPr>
            <p:ph idx="1"/>
          </p:nvPr>
        </p:nvSpPr>
        <p:spPr>
          <a:xfrm>
            <a:off x="467544" y="404664"/>
            <a:ext cx="8229600" cy="5040560"/>
          </a:xfrm>
        </p:spPr>
        <p:txBody>
          <a:bodyPr>
            <a:normAutofit/>
          </a:bodyPr>
          <a:lstStyle/>
          <a:p>
            <a:pPr marL="0" indent="0">
              <a:buNone/>
            </a:pPr>
            <a:r>
              <a:rPr lang="en-CA" dirty="0" smtClean="0"/>
              <a:t>©2015 Amiya Hartley </a:t>
            </a:r>
          </a:p>
          <a:p>
            <a:pPr marL="0" indent="0">
              <a:buNone/>
            </a:pPr>
            <a:r>
              <a:rPr lang="en-CA" dirty="0" smtClean="0"/>
              <a:t>All rights reserved</a:t>
            </a:r>
          </a:p>
          <a:p>
            <a:pPr marL="0" indent="0">
              <a:buNone/>
            </a:pPr>
            <a:r>
              <a:rPr lang="en-CA" dirty="0" smtClean="0"/>
              <a:t>Edited by Jessica Hemeon</a:t>
            </a:r>
          </a:p>
          <a:p>
            <a:pPr marL="0" lvl="0" indent="0">
              <a:buNone/>
            </a:pPr>
            <a:r>
              <a:rPr lang="en-CA" dirty="0" smtClean="0">
                <a:solidFill>
                  <a:prstClr val="black"/>
                </a:solidFill>
              </a:rPr>
              <a:t>I Heart </a:t>
            </a:r>
            <a:r>
              <a:rPr lang="en-CA" dirty="0">
                <a:solidFill>
                  <a:prstClr val="black"/>
                </a:solidFill>
              </a:rPr>
              <a:t>D</a:t>
            </a:r>
            <a:r>
              <a:rPr lang="en-CA" dirty="0" smtClean="0">
                <a:solidFill>
                  <a:prstClr val="black"/>
                </a:solidFill>
              </a:rPr>
              <a:t>ogs Printing </a:t>
            </a:r>
            <a:r>
              <a:rPr lang="en-CA" dirty="0">
                <a:solidFill>
                  <a:prstClr val="black"/>
                </a:solidFill>
              </a:rPr>
              <a:t>C</a:t>
            </a:r>
            <a:r>
              <a:rPr lang="en-CA" dirty="0" smtClean="0">
                <a:solidFill>
                  <a:prstClr val="black"/>
                </a:solidFill>
              </a:rPr>
              <a:t>ompany </a:t>
            </a:r>
            <a:endParaRPr lang="en-CA" dirty="0">
              <a:solidFill>
                <a:prstClr val="black"/>
              </a:solidFill>
            </a:endParaRPr>
          </a:p>
          <a:p>
            <a:pPr marL="0" indent="0">
              <a:buNone/>
            </a:pPr>
            <a:r>
              <a:rPr lang="en-CA" dirty="0" smtClean="0"/>
              <a:t>1557 </a:t>
            </a:r>
            <a:r>
              <a:rPr lang="en-CA" dirty="0"/>
              <a:t>C</a:t>
            </a:r>
            <a:r>
              <a:rPr lang="en-CA" dirty="0" smtClean="0"/>
              <a:t>anine Avenue</a:t>
            </a:r>
          </a:p>
          <a:p>
            <a:pPr marL="0" indent="0">
              <a:buNone/>
            </a:pPr>
            <a:r>
              <a:rPr lang="en-CA" dirty="0" smtClean="0"/>
              <a:t>Brooklyn, New York 46756</a:t>
            </a:r>
          </a:p>
          <a:p>
            <a:pPr marL="0" indent="0">
              <a:buNone/>
            </a:pPr>
            <a:r>
              <a:rPr lang="en-CA" dirty="0" smtClean="0">
                <a:hlinkClick r:id="rId2"/>
              </a:rPr>
              <a:t>www.IHeartDogs.com</a:t>
            </a:r>
            <a:endParaRPr lang="en-CA" dirty="0" smtClean="0"/>
          </a:p>
          <a:p>
            <a:pPr marL="0" indent="0">
              <a:buNone/>
            </a:pPr>
            <a:r>
              <a:rPr lang="en-CA" dirty="0" smtClean="0"/>
              <a:t>Phoenix publishing</a:t>
            </a:r>
          </a:p>
          <a:p>
            <a:pPr marL="0" indent="0">
              <a:buNone/>
            </a:pPr>
            <a:endParaRPr lang="en-CA" dirty="0" smtClean="0"/>
          </a:p>
          <a:p>
            <a:pPr marL="0" indent="0">
              <a:buNone/>
            </a:pPr>
            <a:endParaRPr lang="en-CA" dirty="0"/>
          </a:p>
        </p:txBody>
      </p:sp>
    </p:spTree>
    <p:extLst>
      <p:ext uri="{BB962C8B-B14F-4D97-AF65-F5344CB8AC3E}">
        <p14:creationId xmlns:p14="http://schemas.microsoft.com/office/powerpoint/2010/main" val="8806169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3780928" y="-1107504"/>
            <a:ext cx="1152128" cy="360040"/>
          </a:xfrm>
        </p:spPr>
        <p:txBody>
          <a:bodyPr>
            <a:normAutofit fontScale="90000"/>
          </a:bodyPr>
          <a:lstStyle/>
          <a:p>
            <a:r>
              <a:rPr lang="en-CA" dirty="0" smtClean="0"/>
              <a:t>0</a:t>
            </a:r>
            <a:endParaRPr lang="en-CA" dirty="0"/>
          </a:p>
        </p:txBody>
      </p:sp>
      <p:sp>
        <p:nvSpPr>
          <p:cNvPr id="3" name="Content Placeholder 2"/>
          <p:cNvSpPr>
            <a:spLocks noGrp="1"/>
          </p:cNvSpPr>
          <p:nvPr>
            <p:ph idx="1"/>
          </p:nvPr>
        </p:nvSpPr>
        <p:spPr>
          <a:xfrm>
            <a:off x="467544" y="404664"/>
            <a:ext cx="8229600" cy="3085803"/>
          </a:xfrm>
        </p:spPr>
        <p:txBody>
          <a:bodyPr>
            <a:normAutofit/>
          </a:bodyPr>
          <a:lstStyle/>
          <a:p>
            <a:r>
              <a:rPr lang="en-CA" dirty="0" smtClean="0"/>
              <a:t>Dedicated to my 2015 Book Buddy, Katelyn, </a:t>
            </a:r>
            <a:r>
              <a:rPr lang="en-CA" dirty="0"/>
              <a:t>w</a:t>
            </a:r>
            <a:r>
              <a:rPr lang="en-CA" dirty="0" smtClean="0"/>
              <a:t>ho always made me laugh!</a:t>
            </a:r>
            <a:endParaRPr lang="en-CA" dirty="0"/>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87624" y="1916832"/>
            <a:ext cx="6271550" cy="3816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176521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3780928" y="-1107504"/>
            <a:ext cx="1152128" cy="360040"/>
          </a:xfrm>
        </p:spPr>
        <p:txBody>
          <a:bodyPr>
            <a:normAutofit fontScale="90000"/>
          </a:bodyPr>
          <a:lstStyle/>
          <a:p>
            <a:endParaRPr lang="en-CA" dirty="0"/>
          </a:p>
        </p:txBody>
      </p:sp>
      <p:sp>
        <p:nvSpPr>
          <p:cNvPr id="3" name="Content Placeholder 2"/>
          <p:cNvSpPr>
            <a:spLocks noGrp="1"/>
          </p:cNvSpPr>
          <p:nvPr>
            <p:ph idx="1"/>
          </p:nvPr>
        </p:nvSpPr>
        <p:spPr>
          <a:xfrm>
            <a:off x="467544" y="404664"/>
            <a:ext cx="8229600" cy="3085803"/>
          </a:xfrm>
        </p:spPr>
        <p:txBody>
          <a:bodyPr>
            <a:normAutofit/>
          </a:bodyPr>
          <a:lstStyle/>
          <a:p>
            <a:pPr marL="0" indent="0" algn="just">
              <a:lnSpc>
                <a:spcPct val="115000"/>
              </a:lnSpc>
              <a:spcAft>
                <a:spcPts val="1000"/>
              </a:spcAft>
              <a:buNone/>
            </a:pPr>
            <a:r>
              <a:rPr lang="en-CA" dirty="0" smtClean="0">
                <a:ea typeface="Calibri"/>
                <a:cs typeface="Times New Roman"/>
              </a:rPr>
              <a:t>Once</a:t>
            </a:r>
            <a:r>
              <a:rPr lang="en-CA" dirty="0">
                <a:ea typeface="Calibri"/>
                <a:cs typeface="Times New Roman"/>
              </a:rPr>
              <a:t>, there was a princess. Her name was Kate. </a:t>
            </a:r>
            <a:endParaRPr lang="en-CA" sz="2000" dirty="0">
              <a:ea typeface="Calibri"/>
              <a:cs typeface="Times New Roman"/>
            </a:endParaRPr>
          </a:p>
          <a:p>
            <a:endParaRPr lang="en-CA"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3450" y="1628800"/>
            <a:ext cx="7277100" cy="378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683408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19256" cy="1143000"/>
          </a:xfrm>
        </p:spPr>
        <p:txBody>
          <a:bodyPr>
            <a:normAutofit fontScale="90000"/>
          </a:bodyPr>
          <a:lstStyle/>
          <a:p>
            <a:pPr algn="just">
              <a:lnSpc>
                <a:spcPct val="115000"/>
              </a:lnSpc>
              <a:spcAft>
                <a:spcPts val="1000"/>
              </a:spcAft>
            </a:pPr>
            <a:r>
              <a:rPr lang="en-CA" sz="3200" dirty="0">
                <a:ea typeface="Calibri"/>
                <a:cs typeface="Times New Roman"/>
              </a:rPr>
              <a:t/>
            </a:r>
            <a:br>
              <a:rPr lang="en-CA" sz="3200" dirty="0">
                <a:ea typeface="Calibri"/>
                <a:cs typeface="Times New Roman"/>
              </a:rPr>
            </a:br>
            <a:endParaRPr lang="en-CA" sz="3200" dirty="0">
              <a:ea typeface="Calibri"/>
              <a:cs typeface="Times New Roman"/>
            </a:endParaRPr>
          </a:p>
        </p:txBody>
      </p:sp>
      <p:sp>
        <p:nvSpPr>
          <p:cNvPr id="3" name="Content Placeholder 2"/>
          <p:cNvSpPr>
            <a:spLocks noGrp="1"/>
          </p:cNvSpPr>
          <p:nvPr>
            <p:ph idx="1"/>
          </p:nvPr>
        </p:nvSpPr>
        <p:spPr>
          <a:xfrm>
            <a:off x="323528" y="0"/>
            <a:ext cx="8229600" cy="4525963"/>
          </a:xfrm>
        </p:spPr>
        <p:txBody>
          <a:bodyPr/>
          <a:lstStyle/>
          <a:p>
            <a:r>
              <a:rPr lang="en-CA" dirty="0" smtClean="0"/>
              <a:t>The witch Jane, put her in a tower. “Help!” Kate screamed.</a:t>
            </a:r>
            <a:endParaRPr lang="en-CA"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39" y="1051998"/>
            <a:ext cx="9433048" cy="5776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128219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584" y="-891480"/>
            <a:ext cx="7128792" cy="72008"/>
          </a:xfrm>
        </p:spPr>
        <p:txBody>
          <a:bodyPr>
            <a:normAutofit fontScale="90000"/>
          </a:bodyPr>
          <a:lstStyle/>
          <a:p>
            <a:endParaRPr lang="en-CA" dirty="0"/>
          </a:p>
        </p:txBody>
      </p:sp>
      <p:sp>
        <p:nvSpPr>
          <p:cNvPr id="3" name="Content Placeholder 2"/>
          <p:cNvSpPr>
            <a:spLocks noGrp="1"/>
          </p:cNvSpPr>
          <p:nvPr>
            <p:ph idx="1"/>
          </p:nvPr>
        </p:nvSpPr>
        <p:spPr>
          <a:xfrm>
            <a:off x="251520" y="0"/>
            <a:ext cx="8229600" cy="3589859"/>
          </a:xfrm>
        </p:spPr>
        <p:txBody>
          <a:bodyPr>
            <a:normAutofit/>
          </a:bodyPr>
          <a:lstStyle/>
          <a:p>
            <a:pPr marL="0" indent="0" algn="just">
              <a:lnSpc>
                <a:spcPct val="115000"/>
              </a:lnSpc>
              <a:spcAft>
                <a:spcPts val="1000"/>
              </a:spcAft>
              <a:buNone/>
            </a:pPr>
            <a:r>
              <a:rPr lang="en-CA" dirty="0" smtClean="0">
                <a:ea typeface="Calibri"/>
                <a:cs typeface="Times New Roman"/>
              </a:rPr>
              <a:t>Jazz, </a:t>
            </a:r>
            <a:r>
              <a:rPr lang="en-CA" dirty="0">
                <a:ea typeface="Calibri"/>
                <a:cs typeface="Times New Roman"/>
              </a:rPr>
              <a:t>the magic deer, heard her. Jazz flew to the tower. </a:t>
            </a:r>
            <a:endParaRPr lang="en-CA" sz="2000" dirty="0">
              <a:ea typeface="Calibri"/>
              <a:cs typeface="Times New Roman"/>
            </a:endParaRPr>
          </a:p>
          <a:p>
            <a:endParaRPr lang="en-CA" dirty="0"/>
          </a:p>
        </p:txBody>
      </p:sp>
      <p:pic>
        <p:nvPicPr>
          <p:cNvPr id="2057"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0388" y="1317625"/>
            <a:ext cx="5483225" cy="4221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071862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19"/>
            <a:ext cx="5987008" cy="45719"/>
          </a:xfrm>
        </p:spPr>
        <p:txBody>
          <a:bodyPr>
            <a:normAutofit fontScale="90000"/>
          </a:bodyPr>
          <a:lstStyle/>
          <a:p>
            <a:endParaRPr lang="en-CA" dirty="0"/>
          </a:p>
        </p:txBody>
      </p:sp>
      <p:sp>
        <p:nvSpPr>
          <p:cNvPr id="3" name="Content Placeholder 2"/>
          <p:cNvSpPr>
            <a:spLocks noGrp="1"/>
          </p:cNvSpPr>
          <p:nvPr>
            <p:ph idx="1"/>
          </p:nvPr>
        </p:nvSpPr>
        <p:spPr>
          <a:xfrm>
            <a:off x="323528" y="0"/>
            <a:ext cx="8229600" cy="4525963"/>
          </a:xfrm>
        </p:spPr>
        <p:txBody>
          <a:bodyPr>
            <a:normAutofit/>
          </a:bodyPr>
          <a:lstStyle/>
          <a:p>
            <a:pPr marL="0" indent="0" algn="just">
              <a:lnSpc>
                <a:spcPct val="115000"/>
              </a:lnSpc>
              <a:spcAft>
                <a:spcPts val="1000"/>
              </a:spcAft>
              <a:buNone/>
            </a:pPr>
            <a:r>
              <a:rPr lang="en-CA" dirty="0" smtClean="0">
                <a:ea typeface="Calibri"/>
                <a:cs typeface="Times New Roman"/>
              </a:rPr>
              <a:t>Jazz </a:t>
            </a:r>
            <a:r>
              <a:rPr lang="en-CA" dirty="0">
                <a:ea typeface="Calibri"/>
                <a:cs typeface="Times New Roman"/>
              </a:rPr>
              <a:t>tried to help, but Kate was scared of Jazz. So, Jazz got Mia, the </a:t>
            </a:r>
            <a:r>
              <a:rPr lang="en-CA" dirty="0" smtClean="0">
                <a:ea typeface="Calibri"/>
                <a:cs typeface="Times New Roman"/>
              </a:rPr>
              <a:t>dog, </a:t>
            </a:r>
            <a:r>
              <a:rPr lang="en-CA" dirty="0">
                <a:ea typeface="Calibri"/>
                <a:cs typeface="Times New Roman"/>
              </a:rPr>
              <a:t>to help.</a:t>
            </a:r>
            <a:endParaRPr lang="en-CA" sz="2000" dirty="0">
              <a:ea typeface="Calibri"/>
              <a:cs typeface="Times New Roman"/>
            </a:endParaRPr>
          </a:p>
          <a:p>
            <a:endParaRPr lang="en-CA"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1942162"/>
            <a:ext cx="7938095" cy="4915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403318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H="1" flipV="1">
            <a:off x="-1044624" y="-3627784"/>
            <a:ext cx="72008" cy="936104"/>
          </a:xfrm>
        </p:spPr>
        <p:txBody>
          <a:bodyPr>
            <a:normAutofit/>
          </a:bodyPr>
          <a:lstStyle/>
          <a:p>
            <a:endParaRPr lang="en-CA" dirty="0"/>
          </a:p>
        </p:txBody>
      </p:sp>
      <p:sp>
        <p:nvSpPr>
          <p:cNvPr id="3" name="Content Placeholder 2"/>
          <p:cNvSpPr>
            <a:spLocks noGrp="1"/>
          </p:cNvSpPr>
          <p:nvPr>
            <p:ph idx="1"/>
          </p:nvPr>
        </p:nvSpPr>
        <p:spPr>
          <a:xfrm>
            <a:off x="467544" y="0"/>
            <a:ext cx="8229600" cy="4525963"/>
          </a:xfrm>
        </p:spPr>
        <p:txBody>
          <a:bodyPr>
            <a:normAutofit/>
          </a:bodyPr>
          <a:lstStyle/>
          <a:p>
            <a:pPr marL="0" indent="0" algn="just">
              <a:lnSpc>
                <a:spcPct val="115000"/>
              </a:lnSpc>
              <a:spcAft>
                <a:spcPts val="1000"/>
              </a:spcAft>
              <a:buNone/>
            </a:pPr>
            <a:r>
              <a:rPr lang="en-CA" dirty="0" smtClean="0">
                <a:ea typeface="Calibri"/>
                <a:cs typeface="Times New Roman"/>
              </a:rPr>
              <a:t>Mia </a:t>
            </a:r>
            <a:r>
              <a:rPr lang="en-CA" dirty="0">
                <a:ea typeface="Calibri"/>
                <a:cs typeface="Times New Roman"/>
              </a:rPr>
              <a:t>agreed to help. </a:t>
            </a:r>
            <a:r>
              <a:rPr lang="en-CA" dirty="0" smtClean="0">
                <a:ea typeface="Calibri"/>
                <a:cs typeface="Times New Roman"/>
              </a:rPr>
              <a:t>So, </a:t>
            </a:r>
            <a:r>
              <a:rPr lang="en-CA" dirty="0">
                <a:ea typeface="Calibri"/>
                <a:cs typeface="Times New Roman"/>
              </a:rPr>
              <a:t>Mia got on Jazz’s back and they flew to the tower.</a:t>
            </a:r>
            <a:endParaRPr lang="en-CA" sz="2000" dirty="0">
              <a:ea typeface="Calibri"/>
              <a:cs typeface="Times New Roman"/>
            </a:endParaRPr>
          </a:p>
          <a:p>
            <a:endParaRPr lang="en-CA"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536" y="1772083"/>
            <a:ext cx="10387013" cy="5078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990011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250</TotalTime>
  <Words>368</Words>
  <Application>Microsoft Office PowerPoint</Application>
  <PresentationFormat>On-screen Show (4:3)</PresentationFormat>
  <Paragraphs>39</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Tower Terror</vt:lpstr>
      <vt:lpstr>0</vt:lpstr>
      <vt:lpstr>0</vt:lpstr>
      <vt:lpstr>0</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Reviews</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Tower Terror</dc:title>
  <dc:creator>TCRSB</dc:creator>
  <cp:lastModifiedBy>TCRSB</cp:lastModifiedBy>
  <cp:revision>22</cp:revision>
  <cp:lastPrinted>2015-06-15T14:47:23Z</cp:lastPrinted>
  <dcterms:created xsi:type="dcterms:W3CDTF">2015-05-20T14:38:47Z</dcterms:created>
  <dcterms:modified xsi:type="dcterms:W3CDTF">2015-06-22T17:09:07Z</dcterms:modified>
</cp:coreProperties>
</file>