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5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9" r:id="rId19"/>
    <p:sldId id="271" r:id="rId20"/>
    <p:sldId id="272" r:id="rId21"/>
    <p:sldId id="276" r:id="rId22"/>
    <p:sldId id="273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7223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936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896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461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685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222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181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333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783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021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709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3DEF-4E4B-4823-8B6D-DC86E28B41BB}" type="datetimeFigureOut">
              <a:rPr lang="en-CA" smtClean="0"/>
              <a:t>22/06/2015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5A212-5BC1-4A2E-BFBE-4D76E6ABBEC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890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/>
          <a:lstStyle/>
          <a:p>
            <a:r>
              <a:rPr lang="en-CA" dirty="0" smtClean="0"/>
              <a:t>A Wolf Adventure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Written and illustrated by:</a:t>
            </a:r>
          </a:p>
          <a:p>
            <a:r>
              <a:rPr lang="en-CA" dirty="0" smtClean="0"/>
              <a:t>Makaila Chapman</a:t>
            </a:r>
          </a:p>
          <a:p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" y="5292292"/>
            <a:ext cx="9144000" cy="15657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51" y="36304"/>
            <a:ext cx="1907704" cy="6808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222" y="-43358"/>
            <a:ext cx="1914778" cy="690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59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Then flash jumped over the river</a:t>
            </a:r>
            <a:r>
              <a:rPr lang="en-CA" dirty="0"/>
              <a:t> </a:t>
            </a:r>
            <a:r>
              <a:rPr lang="en-CA" dirty="0" smtClean="0"/>
              <a:t>to the other side.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6910"/>
            <a:ext cx="9144000" cy="413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5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“ </a:t>
            </a:r>
            <a:r>
              <a:rPr lang="en-CA" dirty="0"/>
              <a:t>C</a:t>
            </a:r>
            <a:r>
              <a:rPr lang="en-CA" dirty="0" smtClean="0"/>
              <a:t>ome on you guys it’s cool on this side of the river,” said flash.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806533"/>
            <a:ext cx="6048672" cy="370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8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Then hunter jumped over the river too!!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79" y="2132856"/>
            <a:ext cx="7164288" cy="439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“Come back,” shouted Emma!</a:t>
            </a:r>
          </a:p>
          <a:p>
            <a:pPr marL="0" indent="0">
              <a:buNone/>
            </a:pPr>
            <a:r>
              <a:rPr lang="en-CA" dirty="0" smtClean="0"/>
              <a:t>“Mama said not to past the river,” said Amaya.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52936"/>
            <a:ext cx="6156176" cy="377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“We won’t go very far, we’ll be fine,” said flash.</a:t>
            </a:r>
          </a:p>
          <a:p>
            <a:pPr marL="0" indent="0">
              <a:buNone/>
            </a:pPr>
            <a:r>
              <a:rPr lang="en-CA" dirty="0" smtClean="0"/>
              <a:t>“Ok, but not too far,’’ said Emma.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97932"/>
            <a:ext cx="6408712" cy="39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So Emma and Amaya jumped over the river too!!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541702"/>
            <a:ext cx="6516216" cy="399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82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They walked for a few minutes and found a clearing in the woods.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9781"/>
            <a:ext cx="9144000" cy="413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“Shhh, be quiet, there might be a HUMAN!’’ said Amaya.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36911"/>
            <a:ext cx="7344816" cy="422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6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Then a little girl, a little boy, a mother, and a father came out of a tent.</a:t>
            </a:r>
          </a:p>
          <a:p>
            <a:pPr marL="0" indent="0">
              <a:buNone/>
            </a:pPr>
            <a:r>
              <a:rPr lang="en-CA" dirty="0" smtClean="0"/>
              <a:t>The dad saw them and said, “Come here I won’t hurt you.’’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17032"/>
            <a:ext cx="5112568" cy="280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9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“Let’s go back to mama,” said Hunter.</a:t>
            </a:r>
          </a:p>
          <a:p>
            <a:pPr marL="0" indent="0">
              <a:buNone/>
            </a:pPr>
            <a:r>
              <a:rPr lang="en-CA" dirty="0" smtClean="0"/>
              <a:t>The babies ran home to their mama.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24944"/>
            <a:ext cx="6588224" cy="377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0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 Wolf Adventure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Author: Makaila</a:t>
            </a:r>
          </a:p>
          <a:p>
            <a:r>
              <a:rPr lang="en-CA" dirty="0" smtClean="0"/>
              <a:t>Published by:MAY_KAY_Time Publishing</a:t>
            </a:r>
            <a:endParaRPr lang="en-CA" dirty="0"/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3923928" cy="2245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027026"/>
            <a:ext cx="3106550" cy="18309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86009"/>
            <a:ext cx="3984626" cy="24424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42" y="5085184"/>
            <a:ext cx="2555776" cy="149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Then they took her to  where they saw the humans.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3779912" cy="20978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873837"/>
            <a:ext cx="3787761" cy="218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Biography 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Hi, my name is Makaila. I am 11 almost twelve.  I live in Shelburne, </a:t>
            </a:r>
            <a:r>
              <a:rPr lang="en-CA" dirty="0"/>
              <a:t>N</a:t>
            </a:r>
            <a:r>
              <a:rPr lang="en-CA" dirty="0" smtClean="0"/>
              <a:t>ova Scotia. I have one dog and two cats. I like to hang out with friends and[more]. I have grown up in Shelburne for most of my life. I have moved 8 times in my life. I have lived in Shelburne, Barrington, and Jordan </a:t>
            </a:r>
            <a:r>
              <a:rPr lang="en-CA" dirty="0"/>
              <a:t>B</a:t>
            </a:r>
            <a:r>
              <a:rPr lang="en-CA" dirty="0" smtClean="0"/>
              <a:t>ranch.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 dad called them all over to him.</a:t>
            </a:r>
          </a:p>
          <a:p>
            <a:pPr marL="0" indent="0">
              <a:buNone/>
            </a:pPr>
            <a:r>
              <a:rPr lang="en-CA" dirty="0" smtClean="0"/>
              <a:t>The babies and their mama walked over to the dad and the dad gave them all a dog bone. They where all very happy and no longer afraid of humans.</a:t>
            </a:r>
          </a:p>
          <a:p>
            <a:pPr marL="0" indent="0" algn="ctr">
              <a:buNone/>
            </a:pPr>
            <a:r>
              <a:rPr lang="en-CA" dirty="0" smtClean="0"/>
              <a:t>The End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25144"/>
            <a:ext cx="3372601" cy="1948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692352"/>
            <a:ext cx="3203848" cy="185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Christina- It is a good book.</a:t>
            </a:r>
          </a:p>
          <a:p>
            <a:pPr marL="0" indent="0">
              <a:buNone/>
            </a:pPr>
            <a:r>
              <a:rPr lang="en-CA" dirty="0" smtClean="0"/>
              <a:t>Brad- Good story and pictures.</a:t>
            </a:r>
          </a:p>
          <a:p>
            <a:pPr marL="0" indent="0">
              <a:buNone/>
            </a:pPr>
            <a:r>
              <a:rPr lang="en-CA" dirty="0" smtClean="0"/>
              <a:t>Gabriel- Nice pictures.</a:t>
            </a:r>
          </a:p>
          <a:p>
            <a:pPr marL="0" indent="0">
              <a:buNone/>
            </a:pPr>
            <a:r>
              <a:rPr lang="en-CA" dirty="0" smtClean="0"/>
              <a:t>Amiya- Nice book and pictures.</a:t>
            </a:r>
          </a:p>
          <a:p>
            <a:pPr marL="0" indent="0">
              <a:buNone/>
            </a:pPr>
            <a:r>
              <a:rPr lang="en-CA" dirty="0" smtClean="0"/>
              <a:t>Caleb- Good book.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 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9080"/>
            <a:ext cx="9144000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5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 </a:t>
            </a:r>
            <a:r>
              <a:rPr lang="en-CA" dirty="0"/>
              <a:t>R</a:t>
            </a:r>
            <a:r>
              <a:rPr lang="en-CA" dirty="0" smtClean="0"/>
              <a:t>ight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©2015Makaila Chapman.</a:t>
            </a:r>
          </a:p>
          <a:p>
            <a:r>
              <a:rPr lang="en-CA" dirty="0" smtClean="0"/>
              <a:t>ISBN code 0-203-604-54321-4</a:t>
            </a:r>
          </a:p>
          <a:p>
            <a:r>
              <a:rPr lang="en-CA" dirty="0"/>
              <a:t>T</a:t>
            </a:r>
            <a:r>
              <a:rPr lang="en-CA" dirty="0" smtClean="0"/>
              <a:t>his book can be used as examples, but cannot be printed or sold without Makaila’s permission.</a:t>
            </a:r>
          </a:p>
          <a:p>
            <a:r>
              <a:rPr lang="en-CA" dirty="0" smtClean="0"/>
              <a:t>Printed in Canada.</a:t>
            </a:r>
          </a:p>
          <a:p>
            <a:r>
              <a:rPr lang="en-CA" dirty="0" smtClean="0"/>
              <a:t>www.Gotothisawsomesite.com</a:t>
            </a:r>
          </a:p>
          <a:p>
            <a:r>
              <a:rPr lang="en-CA" dirty="0" smtClean="0"/>
              <a:t>Editor- </a:t>
            </a:r>
            <a:r>
              <a:rPr lang="en-CA" dirty="0"/>
              <a:t>J</a:t>
            </a:r>
            <a:r>
              <a:rPr lang="en-CA" dirty="0" smtClean="0"/>
              <a:t>amie Fehr.</a:t>
            </a:r>
          </a:p>
          <a:p>
            <a:r>
              <a:rPr lang="en-CA" dirty="0" smtClean="0"/>
              <a:t>42 Water </a:t>
            </a:r>
            <a:r>
              <a:rPr lang="en-CA" dirty="0"/>
              <a:t>S</a:t>
            </a:r>
            <a:r>
              <a:rPr lang="en-CA" dirty="0" smtClean="0"/>
              <a:t>lide </a:t>
            </a:r>
            <a:r>
              <a:rPr lang="en-CA" dirty="0"/>
              <a:t>r</a:t>
            </a:r>
            <a:r>
              <a:rPr lang="en-CA" dirty="0" smtClean="0"/>
              <a:t>oad.</a:t>
            </a:r>
          </a:p>
          <a:p>
            <a:r>
              <a:rPr lang="en-CA" dirty="0" smtClean="0"/>
              <a:t>Publisher: MAY_KAY_ Time Publishing.</a:t>
            </a:r>
          </a:p>
          <a:p>
            <a:r>
              <a:rPr lang="en-CA" dirty="0" smtClean="0"/>
              <a:t>Find a colour copy at www.gotothisawsomesite.com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12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Dedicated to Amaya</a:t>
            </a:r>
            <a:br>
              <a:rPr lang="en-CA" dirty="0" smtClean="0"/>
            </a:br>
            <a:r>
              <a:rPr lang="en-CA" dirty="0" smtClean="0"/>
              <a:t>the BEST book buddy ever!!!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348880"/>
            <a:ext cx="6402616" cy="45091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5656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0"/>
            <a:ext cx="14756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4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76278"/>
            <a:ext cx="8229600" cy="1143000"/>
          </a:xfrm>
        </p:spPr>
        <p:txBody>
          <a:bodyPr/>
          <a:lstStyle/>
          <a:p>
            <a:r>
              <a:rPr lang="en-CA" dirty="0" smtClean="0"/>
              <a:t>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Once there were four baby wolves named Emma, Flash, Hunter, and Amaya.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08" y="2564904"/>
            <a:ext cx="7128792" cy="407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1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One day they asked their mama, “Can we go on an adventure?’’ 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8920"/>
            <a:ext cx="8748464" cy="411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48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en-CA" dirty="0" smtClean="0"/>
              <a:t>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64" y="1412776"/>
            <a:ext cx="8229600" cy="5102027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“ If you don’t go past the river,” said their mama. “ I don't want you to get hurt".  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9520"/>
            <a:ext cx="9144000" cy="40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5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So the babies started their adventure.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8172400" cy="467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They walked a little ways through the woods and came to the river.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37" y="2636912"/>
            <a:ext cx="6819591" cy="403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0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496</Words>
  <Application>Microsoft Office PowerPoint</Application>
  <PresentationFormat>On-screen Show (4:3)</PresentationFormat>
  <Paragraphs>70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 Wolf Adventure</vt:lpstr>
      <vt:lpstr>A Wolf Adventure</vt:lpstr>
      <vt:lpstr>Copy Right </vt:lpstr>
      <vt:lpstr>Dedicated to Amaya the BEST book buddy ever!!!</vt:lpstr>
      <vt:lpstr> 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Biography </vt:lpstr>
      <vt:lpstr>17</vt:lpstr>
      <vt:lpstr>Reviews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Wolf Adventure</dc:title>
  <dc:creator>TCRSB</dc:creator>
  <cp:lastModifiedBy>TCRSB</cp:lastModifiedBy>
  <cp:revision>45</cp:revision>
  <cp:lastPrinted>2015-06-11T17:31:52Z</cp:lastPrinted>
  <dcterms:created xsi:type="dcterms:W3CDTF">2015-05-12T14:49:37Z</dcterms:created>
  <dcterms:modified xsi:type="dcterms:W3CDTF">2015-06-22T17:10:00Z</dcterms:modified>
</cp:coreProperties>
</file>