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8" r:id="rId4"/>
    <p:sldId id="264" r:id="rId5"/>
    <p:sldId id="256" r:id="rId6"/>
    <p:sldId id="257" r:id="rId7"/>
    <p:sldId id="258" r:id="rId8"/>
    <p:sldId id="259" r:id="rId9"/>
    <p:sldId id="260" r:id="rId10"/>
    <p:sldId id="261" r:id="rId11"/>
    <p:sldId id="269" r:id="rId12"/>
    <p:sldId id="270" r:id="rId13"/>
    <p:sldId id="271" r:id="rId14"/>
    <p:sldId id="272" r:id="rId15"/>
    <p:sldId id="266" r:id="rId16"/>
    <p:sldId id="265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70B277E-71F1-4438-B298-0D594AD8ADAB}">
          <p14:sldIdLst>
            <p14:sldId id="262"/>
            <p14:sldId id="263"/>
            <p14:sldId id="268"/>
            <p14:sldId id="264"/>
            <p14:sldId id="256"/>
            <p14:sldId id="257"/>
            <p14:sldId id="258"/>
          </p14:sldIdLst>
        </p14:section>
        <p14:section name="Untitled Section" id="{0CFB891E-F781-48BE-80F3-2436904FD4C5}">
          <p14:sldIdLst>
            <p14:sldId id="259"/>
            <p14:sldId id="260"/>
            <p14:sldId id="261"/>
            <p14:sldId id="269"/>
            <p14:sldId id="270"/>
            <p14:sldId id="271"/>
            <p14:sldId id="272"/>
            <p14:sldId id="266"/>
            <p14:sldId id="265"/>
            <p14:sldId id="267"/>
          </p14:sldIdLst>
        </p14:section>
        <p14:section name="Untitled Section" id="{9EC23508-BF0B-461B-B8BF-5EF43E7CD6D0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93" autoAdjust="0"/>
    <p:restoredTop sz="86323" autoAdjust="0"/>
  </p:normalViewPr>
  <p:slideViewPr>
    <p:cSldViewPr>
      <p:cViewPr>
        <p:scale>
          <a:sx n="60" d="100"/>
          <a:sy n="60" d="100"/>
        </p:scale>
        <p:origin x="-576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08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1F93-B81D-407B-A948-947EC5FBEB50}" type="datetimeFigureOut">
              <a:rPr lang="en-CA" smtClean="0"/>
              <a:t>11/06/2015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50FE4-FBB7-4347-8B5D-F14A7612D5F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533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1F93-B81D-407B-A948-947EC5FBEB50}" type="datetimeFigureOut">
              <a:rPr lang="en-CA" smtClean="0"/>
              <a:t>11/06/2015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50FE4-FBB7-4347-8B5D-F14A7612D5F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7569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1F93-B81D-407B-A948-947EC5FBEB50}" type="datetimeFigureOut">
              <a:rPr lang="en-CA" smtClean="0"/>
              <a:t>11/06/2015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50FE4-FBB7-4347-8B5D-F14A7612D5F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361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1F93-B81D-407B-A948-947EC5FBEB50}" type="datetimeFigureOut">
              <a:rPr lang="en-CA" smtClean="0"/>
              <a:t>11/06/2015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50FE4-FBB7-4347-8B5D-F14A7612D5F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4385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1F93-B81D-407B-A948-947EC5FBEB50}" type="datetimeFigureOut">
              <a:rPr lang="en-CA" smtClean="0"/>
              <a:t>11/06/2015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50FE4-FBB7-4347-8B5D-F14A7612D5F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034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1F93-B81D-407B-A948-947EC5FBEB50}" type="datetimeFigureOut">
              <a:rPr lang="en-CA" smtClean="0"/>
              <a:t>11/06/2015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50FE4-FBB7-4347-8B5D-F14A7612D5F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3760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1F93-B81D-407B-A948-947EC5FBEB50}" type="datetimeFigureOut">
              <a:rPr lang="en-CA" smtClean="0"/>
              <a:t>11/06/2015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50FE4-FBB7-4347-8B5D-F14A7612D5F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7120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1F93-B81D-407B-A948-947EC5FBEB50}" type="datetimeFigureOut">
              <a:rPr lang="en-CA" smtClean="0"/>
              <a:t>11/06/2015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50FE4-FBB7-4347-8B5D-F14A7612D5F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6854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1F93-B81D-407B-A948-947EC5FBEB50}" type="datetimeFigureOut">
              <a:rPr lang="en-CA" smtClean="0"/>
              <a:t>11/06/2015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50FE4-FBB7-4347-8B5D-F14A7612D5F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1987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1F93-B81D-407B-A948-947EC5FBEB50}" type="datetimeFigureOut">
              <a:rPr lang="en-CA" smtClean="0"/>
              <a:t>11/06/2015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50FE4-FBB7-4347-8B5D-F14A7612D5F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9780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1F93-B81D-407B-A948-947EC5FBEB50}" type="datetimeFigureOut">
              <a:rPr lang="en-CA" smtClean="0"/>
              <a:t>11/06/2015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50FE4-FBB7-4347-8B5D-F14A7612D5F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2564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B1F93-B81D-407B-A948-947EC5FBEB50}" type="datetimeFigureOut">
              <a:rPr lang="en-CA" smtClean="0"/>
              <a:t>11/06/2015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50FE4-FBB7-4347-8B5D-F14A7612D5F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578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incessbooks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book about princesses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2816"/>
            <a:ext cx="19729847" cy="3460057"/>
          </a:xfrm>
        </p:spPr>
      </p:pic>
    </p:spTree>
    <p:extLst>
      <p:ext uri="{BB962C8B-B14F-4D97-AF65-F5344CB8AC3E}">
        <p14:creationId xmlns:p14="http://schemas.microsoft.com/office/powerpoint/2010/main" val="160190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404664"/>
            <a:ext cx="9225192" cy="6911381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6278"/>
            <a:ext cx="8910372" cy="4454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3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8880" y="-215173"/>
            <a:ext cx="40332465" cy="7073173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3868" y="356944"/>
            <a:ext cx="12507996" cy="2063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894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82" y="-27795"/>
            <a:ext cx="9178754" cy="6876591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9936"/>
            <a:ext cx="9073008" cy="1783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023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616" y="0"/>
            <a:ext cx="69276514" cy="6842857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2348880"/>
            <a:ext cx="9158522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894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4"/>
            <a:ext cx="9252520" cy="6931856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" y="188640"/>
            <a:ext cx="9542263" cy="179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129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946282"/>
          </a:xfrm>
        </p:spPr>
      </p:pic>
    </p:spTree>
    <p:extLst>
      <p:ext uri="{BB962C8B-B14F-4D97-AF65-F5344CB8AC3E}">
        <p14:creationId xmlns:p14="http://schemas.microsoft.com/office/powerpoint/2010/main" val="190997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About the author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229600" cy="496855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800" dirty="0" smtClean="0"/>
              <a:t>Full name: Jasmine Suzanna Mae Nickerson</a:t>
            </a:r>
            <a:endParaRPr lang="en-US" sz="2800" dirty="0"/>
          </a:p>
          <a:p>
            <a:pPr marL="0" lvl="0" indent="0">
              <a:buNone/>
            </a:pPr>
            <a:r>
              <a:rPr lang="en-CA" sz="2800" dirty="0"/>
              <a:t>· Date and place of </a:t>
            </a:r>
            <a:r>
              <a:rPr lang="en-CA" sz="2800" dirty="0" err="1" smtClean="0"/>
              <a:t>birth:Yarmouth</a:t>
            </a:r>
            <a:r>
              <a:rPr lang="en-CA" sz="2800" dirty="0" smtClean="0"/>
              <a:t> </a:t>
            </a:r>
            <a:r>
              <a:rPr lang="en-CA" sz="2800" dirty="0"/>
              <a:t>R</a:t>
            </a:r>
            <a:r>
              <a:rPr lang="en-CA" sz="2800" dirty="0" smtClean="0"/>
              <a:t>egional Hospital, 6/25/03</a:t>
            </a:r>
          </a:p>
          <a:p>
            <a:pPr marL="0" lvl="0" indent="0">
              <a:buNone/>
            </a:pPr>
            <a:r>
              <a:rPr lang="en-CA" sz="2800" dirty="0" smtClean="0"/>
              <a:t> </a:t>
            </a:r>
            <a:r>
              <a:rPr lang="en-CA" sz="2800" dirty="0"/>
              <a:t>Family </a:t>
            </a:r>
            <a:r>
              <a:rPr lang="en-CA" sz="2800" dirty="0" smtClean="0"/>
              <a:t>information: family of 3 brothers and 1 sister</a:t>
            </a:r>
          </a:p>
          <a:p>
            <a:pPr marL="0" lvl="0" indent="0">
              <a:buNone/>
            </a:pPr>
            <a:r>
              <a:rPr lang="en-CA" sz="2800" dirty="0"/>
              <a:t>What you like to do at home and </a:t>
            </a:r>
            <a:r>
              <a:rPr lang="en-CA" sz="2800" dirty="0" smtClean="0"/>
              <a:t>school: draw pictures</a:t>
            </a:r>
          </a:p>
          <a:p>
            <a:pPr marL="0" lvl="0" indent="0">
              <a:buNone/>
            </a:pPr>
            <a:r>
              <a:rPr lang="en-CA" sz="2800" dirty="0"/>
              <a:t>People and things that are important to </a:t>
            </a:r>
            <a:r>
              <a:rPr lang="en-CA" sz="2800" dirty="0" smtClean="0"/>
              <a:t>you: my best friends, family, and pets</a:t>
            </a:r>
          </a:p>
          <a:p>
            <a:pPr marL="0" lvl="0" indent="0">
              <a:buNone/>
            </a:pPr>
            <a:r>
              <a:rPr lang="en-US" sz="2800" dirty="0" smtClean="0"/>
              <a:t>Ac</a:t>
            </a:r>
            <a:r>
              <a:rPr lang="en-CA" sz="2800" dirty="0" smtClean="0"/>
              <a:t>accomplishments: finishing this book in time</a:t>
            </a:r>
          </a:p>
          <a:p>
            <a:pPr marL="0" lvl="0" indent="0">
              <a:buNone/>
            </a:pPr>
            <a:r>
              <a:rPr lang="en-CA" sz="2800" dirty="0"/>
              <a:t>Major events of </a:t>
            </a:r>
            <a:r>
              <a:rPr lang="en-CA" sz="2800" dirty="0" smtClean="0"/>
              <a:t>life: growing up</a:t>
            </a:r>
            <a:br>
              <a:rPr lang="en-CA" sz="2800" dirty="0" smtClean="0"/>
            </a:br>
            <a:r>
              <a:rPr lang="en-CA" sz="2800" dirty="0"/>
              <a:t>What your ambitions </a:t>
            </a:r>
            <a:r>
              <a:rPr lang="en-CA" sz="2800" dirty="0" smtClean="0"/>
              <a:t>are: to become an artist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58905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Review page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Desirae: AWESOME!</a:t>
            </a:r>
          </a:p>
          <a:p>
            <a:r>
              <a:rPr lang="en-CA" dirty="0" smtClean="0"/>
              <a:t>Jessica: a really good book</a:t>
            </a:r>
          </a:p>
          <a:p>
            <a:r>
              <a:rPr lang="en-CA" dirty="0" smtClean="0"/>
              <a:t>Bella: a good book</a:t>
            </a:r>
          </a:p>
          <a:p>
            <a:r>
              <a:rPr lang="en-CA" dirty="0" err="1" smtClean="0"/>
              <a:t>Maddy</a:t>
            </a:r>
            <a:r>
              <a:rPr lang="en-CA" dirty="0" smtClean="0"/>
              <a:t>: a good book</a:t>
            </a:r>
          </a:p>
          <a:p>
            <a:r>
              <a:rPr lang="en-CA" dirty="0" err="1" smtClean="0"/>
              <a:t>Kennedie</a:t>
            </a:r>
            <a:r>
              <a:rPr lang="en-CA" dirty="0" smtClean="0"/>
              <a:t>: awesome!</a:t>
            </a:r>
          </a:p>
        </p:txBody>
      </p:sp>
    </p:spTree>
    <p:extLst>
      <p:ext uri="{BB962C8B-B14F-4D97-AF65-F5344CB8AC3E}">
        <p14:creationId xmlns:p14="http://schemas.microsoft.com/office/powerpoint/2010/main" val="270120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This book is dedicated to Katelyn for being the best book buddy ever!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40895"/>
            <a:ext cx="7992888" cy="5017105"/>
          </a:xfrm>
        </p:spPr>
      </p:pic>
    </p:spTree>
    <p:extLst>
      <p:ext uri="{BB962C8B-B14F-4D97-AF65-F5344CB8AC3E}">
        <p14:creationId xmlns:p14="http://schemas.microsoft.com/office/powerpoint/2010/main" val="82598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Book About Princesses </a:t>
            </a:r>
          </a:p>
          <a:p>
            <a:endParaRPr lang="en-CA" dirty="0"/>
          </a:p>
          <a:p>
            <a:pPr marL="0" indent="0">
              <a:buNone/>
            </a:pPr>
            <a:r>
              <a:rPr lang="en-CA" dirty="0" smtClean="0"/>
              <a:t>Author-jasmine Nickerson</a:t>
            </a:r>
          </a:p>
          <a:p>
            <a:pPr marL="0" indent="0">
              <a:buNone/>
            </a:pPr>
            <a:r>
              <a:rPr lang="en-CA" dirty="0" smtClean="0"/>
              <a:t>Publisher-</a:t>
            </a:r>
            <a:r>
              <a:rPr lang="en-CA" dirty="0" err="1" smtClean="0"/>
              <a:t>desirae</a:t>
            </a:r>
            <a:r>
              <a:rPr lang="en-CA" dirty="0" smtClean="0"/>
              <a:t> Nickerson</a:t>
            </a:r>
          </a:p>
        </p:txBody>
      </p:sp>
      <p:pic>
        <p:nvPicPr>
          <p:cNvPr id="1029" name="Picture 5" descr="C:\Users\TCRSB\AppData\Local\Microsoft\Windows\Temporary Internet Files\Content.IE5\3GD6B4ZW\64cbaa7b055d7b389925c677872a35bd-d51yctb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032"/>
            <a:ext cx="877264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41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COPYRIGHT©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92896"/>
          </a:xfrm>
        </p:spPr>
        <p:txBody>
          <a:bodyPr>
            <a:normAutofit fontScale="70000" lnSpcReduction="20000"/>
          </a:bodyPr>
          <a:lstStyle/>
          <a:p>
            <a:r>
              <a:rPr lang="en-CA" dirty="0" smtClean="0"/>
              <a:t>copyright©2015 by Jasmine Nickerson</a:t>
            </a:r>
          </a:p>
          <a:p>
            <a:r>
              <a:rPr lang="en-CA" dirty="0"/>
              <a:t>All rights reserved. No part of this publication may be reproduced, distributed, or transmitted in any </a:t>
            </a:r>
            <a:r>
              <a:rPr lang="en-CA" dirty="0" smtClean="0"/>
              <a:t>form or </a:t>
            </a:r>
            <a:r>
              <a:rPr lang="en-CA" dirty="0"/>
              <a:t>by any means, including photocopying, recording, or other electronic or mechanical methods, </a:t>
            </a:r>
            <a:r>
              <a:rPr lang="en-CA" dirty="0" smtClean="0"/>
              <a:t>without</a:t>
            </a:r>
            <a:r>
              <a:rPr lang="en-CA" dirty="0"/>
              <a:t> </a:t>
            </a:r>
            <a:r>
              <a:rPr lang="en-CA" dirty="0" smtClean="0"/>
              <a:t>the </a:t>
            </a:r>
            <a:r>
              <a:rPr lang="en-CA" dirty="0"/>
              <a:t>prior written permission of the publisher, except in the case of brief quotations embodied in </a:t>
            </a:r>
            <a:r>
              <a:rPr lang="en-CA" dirty="0" smtClean="0"/>
              <a:t>critical </a:t>
            </a:r>
            <a:r>
              <a:rPr lang="en-CA" dirty="0"/>
              <a:t> reviews and certain other </a:t>
            </a:r>
            <a:r>
              <a:rPr lang="en-CA" dirty="0" smtClean="0"/>
              <a:t>non-commercial </a:t>
            </a:r>
            <a:r>
              <a:rPr lang="en-CA" dirty="0"/>
              <a:t>uses permitted by copyright law. For permission </a:t>
            </a:r>
            <a:r>
              <a:rPr lang="en-CA" dirty="0" smtClean="0"/>
              <a:t>requests write</a:t>
            </a:r>
            <a:r>
              <a:rPr lang="en-CA" dirty="0"/>
              <a:t> to the publisher, addressed “Attention: Permissions Coordinator,” at the address below</a:t>
            </a:r>
            <a:r>
              <a:rPr lang="en-CA" dirty="0" smtClean="0"/>
              <a:t>.   </a:t>
            </a:r>
          </a:p>
          <a:p>
            <a:endParaRPr lang="en-CA" dirty="0"/>
          </a:p>
          <a:p>
            <a:endParaRPr lang="en-CA" dirty="0" smtClean="0"/>
          </a:p>
        </p:txBody>
      </p:sp>
      <p:sp>
        <p:nvSpPr>
          <p:cNvPr id="5" name="Rectangle 4"/>
          <p:cNvSpPr/>
          <p:nvPr/>
        </p:nvSpPr>
        <p:spPr>
          <a:xfrm>
            <a:off x="827584" y="4149080"/>
            <a:ext cx="831641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/>
              <a:t>The book about princesses</a:t>
            </a:r>
            <a:endParaRPr lang="en-CA" dirty="0"/>
          </a:p>
          <a:p>
            <a:r>
              <a:rPr lang="en-CA" dirty="0" smtClean="0"/>
              <a:t>27 Winslow's Rd.       </a:t>
            </a:r>
          </a:p>
          <a:p>
            <a:r>
              <a:rPr lang="en-CA" dirty="0" smtClean="0"/>
              <a:t>Ns,canada</a:t>
            </a:r>
            <a:br>
              <a:rPr lang="en-CA" dirty="0" smtClean="0"/>
            </a:br>
            <a:r>
              <a:rPr lang="en-CA" dirty="0" smtClean="0">
                <a:hlinkClick r:id="rId2"/>
              </a:rPr>
              <a:t>www.princess books.com</a:t>
            </a:r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ISBN </a:t>
            </a:r>
            <a:r>
              <a:rPr lang="en-US" b="1" dirty="0" smtClean="0">
                <a:solidFill>
                  <a:srgbClr val="4A3C31"/>
                </a:solidFill>
                <a:latin typeface="Arial"/>
                <a:ea typeface="Times New Roman"/>
                <a:cs typeface="Times New Roman"/>
              </a:rPr>
              <a:t>0-203-6-15-12345-3</a:t>
            </a:r>
          </a:p>
          <a:p>
            <a:endParaRPr lang="en-US" b="1" dirty="0">
              <a:solidFill>
                <a:srgbClr val="4A3C31"/>
              </a:solidFill>
              <a:latin typeface="Arial"/>
              <a:cs typeface="Times New Roman"/>
            </a:endParaRPr>
          </a:p>
          <a:p>
            <a:r>
              <a:rPr lang="en-US" b="1" dirty="0" err="1" smtClean="0">
                <a:solidFill>
                  <a:srgbClr val="4A3C31"/>
                </a:solidFill>
                <a:latin typeface="Arial"/>
                <a:cs typeface="Times New Roman"/>
              </a:rPr>
              <a:t>Editor:Desirae</a:t>
            </a:r>
            <a:r>
              <a:rPr lang="en-US" b="1" dirty="0" smtClean="0">
                <a:solidFill>
                  <a:srgbClr val="4A3C31"/>
                </a:solidFill>
                <a:latin typeface="Arial"/>
                <a:cs typeface="Times New Roman"/>
              </a:rPr>
              <a:t> Nickerson                        find your </a:t>
            </a:r>
            <a:r>
              <a:rPr lang="en-US" b="1" dirty="0" err="1" smtClean="0">
                <a:solidFill>
                  <a:srgbClr val="4A3C31"/>
                </a:solidFill>
                <a:latin typeface="Arial"/>
                <a:cs typeface="Times New Roman"/>
              </a:rPr>
              <a:t>colour</a:t>
            </a:r>
            <a:r>
              <a:rPr lang="en-US" b="1" dirty="0" smtClean="0">
                <a:solidFill>
                  <a:srgbClr val="4A3C31"/>
                </a:solidFill>
                <a:latin typeface="Arial"/>
                <a:cs typeface="Times New Roman"/>
              </a:rPr>
              <a:t> copy at </a:t>
            </a:r>
            <a:r>
              <a:rPr lang="en-US" b="1" smtClean="0">
                <a:solidFill>
                  <a:srgbClr val="4A3C31"/>
                </a:solidFill>
                <a:latin typeface="Arial"/>
                <a:cs typeface="Times New Roman"/>
              </a:rPr>
              <a:t>the homework page </a:t>
            </a:r>
            <a:r>
              <a:rPr lang="en-US" b="1" smtClean="0">
                <a:solidFill>
                  <a:srgbClr val="4A3C31"/>
                </a:solidFill>
                <a:latin typeface="Arial"/>
                <a:cs typeface="Times New Roman"/>
                <a:sym typeface="Wingdings" pitchFamily="2" charset="2"/>
              </a:rPr>
              <a:t></a:t>
            </a:r>
            <a:r>
              <a:rPr lang="en-CA" smtClean="0"/>
              <a:t> 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0903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8299"/>
            <a:ext cx="24984078" cy="2467828"/>
          </a:xfrm>
          <a:prstGeom prst="rect">
            <a:avLst/>
          </a:prstGeom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9" y="980728"/>
            <a:ext cx="887434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846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341808"/>
            <a:ext cx="11380840" cy="7173416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852" y="2574913"/>
            <a:ext cx="8083127" cy="3734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829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40"/>
            <a:ext cx="9133728" cy="6842860"/>
          </a:xfr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64" y="5157192"/>
            <a:ext cx="8424936" cy="13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872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144000" cy="6689472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73336"/>
            <a:ext cx="8280920" cy="1653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139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64376">
            <a:off x="-531381" y="2168406"/>
            <a:ext cx="5849167" cy="4382112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9189146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751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198</Words>
  <Application>Microsoft Office PowerPoint</Application>
  <PresentationFormat>On-screen Show (4:3)</PresentationFormat>
  <Paragraphs>31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The book about princesses</vt:lpstr>
      <vt:lpstr>This book is dedicated to Katelyn for being the best book buddy ever!</vt:lpstr>
      <vt:lpstr>PowerPoint Presentation</vt:lpstr>
      <vt:lpstr>COPYRIGHT©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About the author </vt:lpstr>
      <vt:lpstr>Review page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TCRSB</dc:creator>
  <cp:lastModifiedBy>TCRSB</cp:lastModifiedBy>
  <cp:revision>30</cp:revision>
  <dcterms:created xsi:type="dcterms:W3CDTF">2015-05-19T17:09:16Z</dcterms:created>
  <dcterms:modified xsi:type="dcterms:W3CDTF">2015-06-11T17:34:15Z</dcterms:modified>
</cp:coreProperties>
</file>