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81" r:id="rId3"/>
    <p:sldId id="269" r:id="rId4"/>
    <p:sldId id="274" r:id="rId5"/>
    <p:sldId id="278" r:id="rId6"/>
    <p:sldId id="257" r:id="rId7"/>
    <p:sldId id="276" r:id="rId8"/>
    <p:sldId id="266" r:id="rId9"/>
    <p:sldId id="277" r:id="rId10"/>
    <p:sldId id="279" r:id="rId11"/>
    <p:sldId id="265" r:id="rId12"/>
    <p:sldId id="267" r:id="rId13"/>
    <p:sldId id="272" r:id="rId14"/>
    <p:sldId id="273" r:id="rId15"/>
    <p:sldId id="275" r:id="rId16"/>
    <p:sldId id="280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>
        <p:scale>
          <a:sx n="66" d="100"/>
          <a:sy n="66" d="100"/>
        </p:scale>
        <p:origin x="-61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C8B83-B4C5-48D2-BDA3-D12EC4A8558D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A817A-E938-4AED-99C5-2C1C663F3C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0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39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639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01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63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3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248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75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67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11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94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24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06FD-16D8-4DE2-B8BD-4E1875B87F15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C2F7-EAE5-46D1-9A30-8B2E5E800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59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cdsbstaff.ednet.ns.ca/scroach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danisnumber1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349" y="1402242"/>
            <a:ext cx="6777318" cy="1731982"/>
          </a:xfrm>
        </p:spPr>
        <p:txBody>
          <a:bodyPr/>
          <a:lstStyle/>
          <a:p>
            <a:r>
              <a:rPr lang="en-CA" dirty="0" smtClean="0"/>
              <a:t>ILLUMINATI’S </a:t>
            </a:r>
            <a:r>
              <a:rPr lang="en-CA" dirty="0" smtClean="0"/>
              <a:t>FIRST TRIP TO THE LIZARD BASE 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By Aidan</a:t>
            </a:r>
          </a:p>
          <a:p>
            <a:r>
              <a:rPr lang="en-CA" dirty="0"/>
              <a:t> </a:t>
            </a:r>
            <a:r>
              <a:rPr lang="en-CA" dirty="0" smtClean="0"/>
              <a:t>Trelor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65" y="3429000"/>
            <a:ext cx="3175794" cy="261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5736" y="544522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CA" sz="2400" dirty="0">
                <a:solidFill>
                  <a:prstClr val="black"/>
                </a:solidFill>
              </a:rPr>
              <a:t>Published by Lonely Badger </a:t>
            </a:r>
            <a:r>
              <a:rPr lang="en-CA" sz="2400" dirty="0" smtClean="0">
                <a:solidFill>
                  <a:prstClr val="black"/>
                </a:solidFill>
              </a:rPr>
              <a:t>Press</a:t>
            </a: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they got off the bus they both said “ WOW!” At the same time.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56" y="3432969"/>
            <a:ext cx="6462713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8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107504" y="213285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ea typeface="Calibri"/>
                <a:cs typeface="Times New Roman"/>
              </a:rPr>
              <a:t>E</a:t>
            </a:r>
            <a:r>
              <a:rPr lang="en-CA" sz="3200" dirty="0" smtClean="0">
                <a:ea typeface="Calibri"/>
                <a:cs typeface="Times New Roman"/>
              </a:rPr>
              <a:t>very </a:t>
            </a:r>
            <a:r>
              <a:rPr lang="en-CA" sz="3200" dirty="0">
                <a:ea typeface="Calibri"/>
                <a:cs typeface="Times New Roman"/>
              </a:rPr>
              <a:t>thing was fine </a:t>
            </a:r>
            <a:r>
              <a:rPr lang="en-CA" sz="3200" dirty="0" smtClean="0">
                <a:ea typeface="Calibri"/>
                <a:cs typeface="Times New Roman"/>
              </a:rPr>
              <a:t>while  </a:t>
            </a:r>
            <a:r>
              <a:rPr lang="en-CA" sz="3200" dirty="0">
                <a:ea typeface="Calibri"/>
                <a:cs typeface="Times New Roman"/>
              </a:rPr>
              <a:t>they were eating </a:t>
            </a:r>
            <a:r>
              <a:rPr lang="en-CA" sz="3200" dirty="0" smtClean="0">
                <a:ea typeface="Calibri"/>
                <a:cs typeface="Times New Roman"/>
              </a:rPr>
              <a:t>Doritos and </a:t>
            </a:r>
            <a:r>
              <a:rPr lang="en-CA" sz="3200" dirty="0">
                <a:ea typeface="Calibri"/>
                <a:cs typeface="Times New Roman"/>
              </a:rPr>
              <a:t>drinking M</a:t>
            </a:r>
            <a:r>
              <a:rPr lang="en-CA" sz="3200" dirty="0" smtClean="0">
                <a:ea typeface="Calibri"/>
                <a:cs typeface="Times New Roman"/>
              </a:rPr>
              <a:t>ountain </a:t>
            </a:r>
            <a:r>
              <a:rPr lang="en-CA" sz="3200" dirty="0">
                <a:ea typeface="Calibri"/>
                <a:cs typeface="Times New Roman"/>
              </a:rPr>
              <a:t>D</a:t>
            </a:r>
            <a:r>
              <a:rPr lang="en-CA" sz="3200" dirty="0" smtClean="0">
                <a:ea typeface="Calibri"/>
                <a:cs typeface="Times New Roman"/>
              </a:rPr>
              <a:t>ew then a </a:t>
            </a:r>
            <a:r>
              <a:rPr lang="en-CA" sz="3200" dirty="0">
                <a:ea typeface="Calibri"/>
                <a:cs typeface="Times New Roman"/>
              </a:rPr>
              <a:t>scary monster  jumped at them and chased </a:t>
            </a:r>
            <a:r>
              <a:rPr lang="en-CA" sz="3200" dirty="0" smtClean="0">
                <a:ea typeface="Calibri"/>
                <a:cs typeface="Times New Roman"/>
              </a:rPr>
              <a:t>them. </a:t>
            </a:r>
            <a:endParaRPr lang="en-CA" sz="3200" dirty="0"/>
          </a:p>
        </p:txBody>
      </p:sp>
      <p:pic>
        <p:nvPicPr>
          <p:cNvPr id="4098" name="Picture 2" descr="F:\Documents\Picture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702516"/>
            <a:ext cx="5184576" cy="31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Documents\Pictures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4560193" cy="23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2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ea typeface="Calibri"/>
                <a:cs typeface="Times New Roman"/>
              </a:rPr>
              <a:t>T</a:t>
            </a:r>
            <a:r>
              <a:rPr lang="en-CA" dirty="0" smtClean="0">
                <a:ea typeface="Calibri"/>
                <a:cs typeface="Times New Roman"/>
              </a:rPr>
              <a:t>hen </a:t>
            </a:r>
            <a:r>
              <a:rPr lang="en-CA" dirty="0">
                <a:ea typeface="Calibri"/>
                <a:cs typeface="Times New Roman"/>
              </a:rPr>
              <a:t>the lizard squad came and </a:t>
            </a:r>
            <a:r>
              <a:rPr lang="en-CA" dirty="0" smtClean="0">
                <a:ea typeface="Calibri"/>
                <a:cs typeface="Times New Roman"/>
              </a:rPr>
              <a:t>rescued them. They said thanks for rescuing them. </a:t>
            </a:r>
            <a:endParaRPr lang="en-CA" dirty="0"/>
          </a:p>
        </p:txBody>
      </p:sp>
      <p:pic>
        <p:nvPicPr>
          <p:cNvPr id="3074" name="Picture 2" descr="F:\Documents\Picture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42672"/>
            <a:ext cx="7224489" cy="326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5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Then on the </a:t>
            </a: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bus ride back they talked about how 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much fun </a:t>
            </a: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the trip 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was. </a:t>
            </a: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I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lluminati </a:t>
            </a: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said good bye to T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omato when he went hom</a:t>
            </a: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e</a:t>
            </a:r>
            <a:r>
              <a:rPr lang="en-CA" sz="2400" dirty="0" smtClean="0">
                <a:solidFill>
                  <a:srgbClr val="2F2B20"/>
                </a:solidFill>
                <a:ea typeface="Calibri"/>
                <a:cs typeface="Times New Roman"/>
              </a:rPr>
              <a:t>.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0" y="3068960"/>
            <a:ext cx="7245102" cy="293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6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His mom 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asked, “How </a:t>
            </a:r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did the trip 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go?”.</a:t>
            </a:r>
          </a:p>
          <a:p>
            <a:pPr lvl="0">
              <a:buClr>
                <a:srgbClr val="A9A57C"/>
              </a:buClr>
            </a:pP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“AWESOME!!!!!!” said Illuminati.</a:t>
            </a:r>
            <a:endParaRPr lang="en-CA" dirty="0">
              <a:solidFill>
                <a:srgbClr val="2F2B20"/>
              </a:solidFill>
            </a:endParaRP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5479951" cy="347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6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9600" dirty="0" smtClean="0"/>
              <a:t> </a:t>
            </a:r>
            <a:endParaRPr lang="en-CA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9600" dirty="0" smtClean="0"/>
              <a:t>The end 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6615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Color copy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http://tcdsbstaff.ednet.ns.ca/scroache</a:t>
            </a:r>
            <a:r>
              <a:rPr lang="en-CA" dirty="0" smtClean="0">
                <a:hlinkClick r:id="rId2"/>
              </a:rPr>
              <a:t>/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12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Author biography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997152"/>
          </a:xfrm>
        </p:spPr>
        <p:txBody>
          <a:bodyPr>
            <a:normAutofit lnSpcReduction="10000"/>
          </a:bodyPr>
          <a:lstStyle/>
          <a:p>
            <a:r>
              <a:rPr lang="en-CA" sz="3600" dirty="0" smtClean="0"/>
              <a:t>Aidan  </a:t>
            </a:r>
            <a:r>
              <a:rPr lang="en-CA" sz="3600" dirty="0"/>
              <a:t>T</a:t>
            </a:r>
            <a:r>
              <a:rPr lang="en-CA" sz="3600" dirty="0" smtClean="0"/>
              <a:t>reloar </a:t>
            </a:r>
            <a:endParaRPr lang="en-CA" sz="3600" dirty="0" smtClean="0"/>
          </a:p>
          <a:p>
            <a:r>
              <a:rPr lang="en-CA" sz="3600" dirty="0" smtClean="0"/>
              <a:t>Born </a:t>
            </a:r>
            <a:r>
              <a:rPr lang="en-CA" sz="3600" dirty="0" smtClean="0"/>
              <a:t>February 1</a:t>
            </a:r>
            <a:r>
              <a:rPr lang="en-CA" sz="3600" baseline="30000" dirty="0" smtClean="0"/>
              <a:t>st</a:t>
            </a:r>
            <a:r>
              <a:rPr lang="en-CA" sz="3600" dirty="0" smtClean="0"/>
              <a:t> 2003 in </a:t>
            </a:r>
            <a:r>
              <a:rPr lang="en-CA" sz="3600" dirty="0"/>
              <a:t>B</a:t>
            </a:r>
            <a:r>
              <a:rPr lang="en-CA" sz="3600" dirty="0" smtClean="0"/>
              <a:t>ridgewater </a:t>
            </a:r>
            <a:r>
              <a:rPr lang="en-CA" sz="3600" dirty="0" smtClean="0"/>
              <a:t>N.S.</a:t>
            </a:r>
          </a:p>
          <a:p>
            <a:r>
              <a:rPr lang="en-CA" sz="3600" dirty="0" smtClean="0"/>
              <a:t>I enjoy video games and science.  </a:t>
            </a:r>
          </a:p>
          <a:p>
            <a:r>
              <a:rPr lang="en-CA" sz="3600" dirty="0"/>
              <a:t>O</a:t>
            </a:r>
            <a:r>
              <a:rPr lang="en-CA" sz="3600" dirty="0" smtClean="0"/>
              <a:t>ne of my major accomplishments </a:t>
            </a:r>
            <a:r>
              <a:rPr lang="en-CA" sz="3600" dirty="0" smtClean="0"/>
              <a:t>was making </a:t>
            </a:r>
            <a:r>
              <a:rPr lang="en-CA" sz="3600" dirty="0" smtClean="0"/>
              <a:t>it to the 2013 Science Olympics.</a:t>
            </a:r>
          </a:p>
          <a:p>
            <a:r>
              <a:rPr lang="en-CA" sz="3600" dirty="0" smtClean="0"/>
              <a:t> </a:t>
            </a:r>
            <a:r>
              <a:rPr lang="en-CA" sz="3600" dirty="0" smtClean="0"/>
              <a:t>One </a:t>
            </a:r>
            <a:r>
              <a:rPr lang="en-CA" sz="3600" dirty="0" smtClean="0"/>
              <a:t>day I hope I'll be a video game developer. 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561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“It was good, I liked the monster.” – </a:t>
            </a:r>
            <a:r>
              <a:rPr lang="en-CA" dirty="0"/>
              <a:t>M</a:t>
            </a:r>
            <a:r>
              <a:rPr lang="en-CA" dirty="0" smtClean="0"/>
              <a:t>ason</a:t>
            </a:r>
          </a:p>
          <a:p>
            <a:r>
              <a:rPr lang="en-CA" dirty="0" smtClean="0"/>
              <a:t>“It was great.”-Isaac</a:t>
            </a:r>
          </a:p>
          <a:p>
            <a:r>
              <a:rPr lang="en-CA" dirty="0" smtClean="0"/>
              <a:t>“It was good!!!” - Jesse </a:t>
            </a:r>
          </a:p>
          <a:p>
            <a:r>
              <a:rPr lang="en-CA" dirty="0" smtClean="0"/>
              <a:t>“It was colourful, I liked it.”- Caleb</a:t>
            </a:r>
          </a:p>
          <a:p>
            <a:r>
              <a:rPr lang="en-CA" dirty="0" smtClean="0"/>
              <a:t>“It was a good book for Jaden.”- Christina   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4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ILLUMINATI’S FIRST TRIP TO THE LIZARD BASE</a:t>
            </a:r>
            <a:endParaRPr lang="en-C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5480779" cy="347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501317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By Aidan Treloar</a:t>
            </a:r>
            <a:endParaRPr lang="en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580526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Published by Lonely </a:t>
            </a:r>
            <a:r>
              <a:rPr lang="en-CA" sz="2400" smtClean="0"/>
              <a:t>Badger Press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57402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8006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© 2015 Aidan Treloar</a:t>
            </a:r>
          </a:p>
          <a:p>
            <a:r>
              <a:rPr lang="en-CA" dirty="0" smtClean="0"/>
              <a:t>Disclaimer I do not own the rights to “</a:t>
            </a:r>
            <a:r>
              <a:rPr lang="en-CA" dirty="0"/>
              <a:t>M</a:t>
            </a:r>
            <a:r>
              <a:rPr lang="en-CA" dirty="0" smtClean="0"/>
              <a:t>ountain Dew” or “Doritos“  they all belong to Pepsi.   </a:t>
            </a:r>
          </a:p>
          <a:p>
            <a:r>
              <a:rPr lang="en-CA" dirty="0"/>
              <a:t> </a:t>
            </a:r>
            <a:r>
              <a:rPr lang="en-CA" dirty="0" smtClean="0"/>
              <a:t>© all rights reserved. This book shall not be copied or distributed without the express written  consent of AidanR.T.Holmes. </a:t>
            </a:r>
          </a:p>
          <a:p>
            <a:r>
              <a:rPr lang="en-CA" dirty="0" smtClean="0"/>
              <a:t>The Lonely </a:t>
            </a:r>
            <a:r>
              <a:rPr lang="en-CA" dirty="0"/>
              <a:t>B</a:t>
            </a:r>
            <a:r>
              <a:rPr lang="en-CA" dirty="0" smtClean="0"/>
              <a:t>adger </a:t>
            </a:r>
            <a:r>
              <a:rPr lang="en-CA" dirty="0"/>
              <a:t>P</a:t>
            </a:r>
            <a:r>
              <a:rPr lang="en-CA" dirty="0" smtClean="0"/>
              <a:t>ress</a:t>
            </a:r>
          </a:p>
          <a:p>
            <a:r>
              <a:rPr lang="en-CA" dirty="0" smtClean="0"/>
              <a:t>360 Hollow </a:t>
            </a:r>
            <a:r>
              <a:rPr lang="en-CA" dirty="0"/>
              <a:t>S</a:t>
            </a:r>
            <a:r>
              <a:rPr lang="en-CA" dirty="0" smtClean="0"/>
              <a:t>treet,</a:t>
            </a:r>
            <a:r>
              <a:rPr lang="en-CA" dirty="0">
                <a:solidFill>
                  <a:prstClr val="black"/>
                </a:solidFill>
              </a:rPr>
              <a:t> PO box 12342</a:t>
            </a:r>
            <a:r>
              <a:rPr lang="en-CA" dirty="0" smtClean="0"/>
              <a:t> Sydney Australia </a:t>
            </a:r>
            <a:r>
              <a:rPr lang="en-CA" dirty="0" smtClean="0"/>
              <a:t> </a:t>
            </a:r>
          </a:p>
          <a:p>
            <a:r>
              <a:rPr lang="en-CA" dirty="0" smtClean="0">
                <a:hlinkClick r:id="rId2"/>
              </a:rPr>
              <a:t>www.Aidanisnumber1.com</a:t>
            </a:r>
            <a:r>
              <a:rPr lang="en-CA" dirty="0" smtClean="0"/>
              <a:t>    </a:t>
            </a:r>
            <a:r>
              <a:rPr lang="en-CA" dirty="0"/>
              <a:t> </a:t>
            </a:r>
            <a:r>
              <a:rPr lang="en-CA" dirty="0" smtClean="0"/>
              <a:t>(ISBN </a:t>
            </a:r>
            <a:r>
              <a:rPr lang="en-CA" sz="2100" dirty="0" smtClean="0">
                <a:solidFill>
                  <a:prstClr val="black"/>
                </a:solidFill>
                <a:ea typeface="Calibri"/>
                <a:cs typeface="Times New Roman"/>
              </a:rPr>
              <a:t> 0-203-623-111-118)</a:t>
            </a:r>
          </a:p>
          <a:p>
            <a:r>
              <a:rPr lang="en-CA" sz="2100" dirty="0" smtClean="0">
                <a:solidFill>
                  <a:prstClr val="black"/>
                </a:solidFill>
                <a:cs typeface="Times New Roman"/>
              </a:rPr>
              <a:t>EDITOR :MASON SPERRY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56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CA" dirty="0" smtClean="0"/>
              <a:t>This book is dedicated to </a:t>
            </a:r>
            <a:r>
              <a:rPr lang="en-CA" dirty="0" smtClean="0"/>
              <a:t>Jaden,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dirty="0" smtClean="0"/>
              <a:t>        the </a:t>
            </a:r>
            <a:r>
              <a:rPr lang="en-CA" sz="4400" dirty="0" smtClean="0"/>
              <a:t>best book buddy ever </a:t>
            </a:r>
            <a:endParaRPr lang="en-CA" sz="4400" dirty="0"/>
          </a:p>
        </p:txBody>
      </p:sp>
      <p:pic>
        <p:nvPicPr>
          <p:cNvPr id="2052" name="Picture 4" descr="C:\Users\TCRSB\AppData\Local\Microsoft\Windows\Temporary Internet Files\Content.IE5\J7XGEDL9\Awesome_Face____HQ_Vector_PSD_by_janek201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5445224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Once upon a time there was a Dorito shaped </a:t>
            </a:r>
            <a:r>
              <a:rPr lang="en-CA" i="1" dirty="0"/>
              <a:t>b</a:t>
            </a:r>
            <a:r>
              <a:rPr lang="en-CA" dirty="0"/>
              <a:t>oy named Illuminati.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44"/>
            <a:ext cx="5480050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8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333" y="0"/>
            <a:ext cx="7359624" cy="3877815"/>
          </a:xfrm>
        </p:spPr>
        <p:txBody>
          <a:bodyPr/>
          <a:lstStyle/>
          <a:p>
            <a:r>
              <a:rPr lang="en-CA" dirty="0" smtClean="0"/>
              <a:t>His mom told him about the lizard base. </a:t>
            </a:r>
            <a:r>
              <a:rPr lang="en-CA" dirty="0"/>
              <a:t>H</a:t>
            </a:r>
            <a:r>
              <a:rPr lang="en-CA" dirty="0" smtClean="0"/>
              <a:t>e really wanted to </a:t>
            </a:r>
            <a:r>
              <a:rPr lang="en-CA" dirty="0" smtClean="0"/>
              <a:t>go, </a:t>
            </a:r>
            <a:r>
              <a:rPr lang="en-CA" dirty="0" smtClean="0"/>
              <a:t>ever since he heard about </a:t>
            </a:r>
            <a:r>
              <a:rPr lang="en-CA" dirty="0" smtClean="0">
                <a:latin typeface="Calibri"/>
                <a:ea typeface="Calibri"/>
                <a:cs typeface="Times New Roman"/>
              </a:rPr>
              <a:t>the Mountain Dew waterfall </a:t>
            </a:r>
            <a:r>
              <a:rPr lang="en-CA" dirty="0">
                <a:latin typeface="Calibri"/>
                <a:ea typeface="Calibri"/>
                <a:cs typeface="Times New Roman"/>
              </a:rPr>
              <a:t>and the </a:t>
            </a:r>
            <a:r>
              <a:rPr lang="en-CA" dirty="0" smtClean="0">
                <a:latin typeface="Calibri"/>
                <a:ea typeface="Calibri"/>
                <a:cs typeface="Times New Roman"/>
              </a:rPr>
              <a:t>Dorito </a:t>
            </a:r>
            <a:r>
              <a:rPr lang="en-CA" dirty="0">
                <a:latin typeface="Calibri"/>
                <a:ea typeface="Calibri"/>
                <a:cs typeface="Times New Roman"/>
              </a:rPr>
              <a:t>trees. </a:t>
            </a:r>
            <a:endParaRPr lang="en-CA" dirty="0"/>
          </a:p>
        </p:txBody>
      </p:sp>
      <p:pic>
        <p:nvPicPr>
          <p:cNvPr id="1026" name="Picture 2" descr="F:\Documents\Pictures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39" y="2492896"/>
            <a:ext cx="3397973" cy="248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ocuments\Pictures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92896"/>
            <a:ext cx="4920232" cy="248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5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Illuminati </a:t>
            </a:r>
            <a:r>
              <a:rPr lang="en-CA" dirty="0"/>
              <a:t>a</a:t>
            </a:r>
            <a:r>
              <a:rPr lang="en-CA" dirty="0" smtClean="0"/>
              <a:t>nd </a:t>
            </a:r>
            <a:r>
              <a:rPr lang="en-CA" dirty="0"/>
              <a:t>h</a:t>
            </a:r>
            <a:r>
              <a:rPr lang="en-CA" dirty="0" smtClean="0"/>
              <a:t>is lizard best friend wanted to go to this mystical land.  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32969"/>
            <a:ext cx="4560887" cy="23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7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ea typeface="Calibri"/>
                <a:cs typeface="Times New Roman"/>
              </a:rPr>
              <a:t>His </a:t>
            </a:r>
            <a:r>
              <a:rPr lang="en-CA" dirty="0">
                <a:ea typeface="Calibri"/>
                <a:cs typeface="Times New Roman"/>
              </a:rPr>
              <a:t>best friend was a lizard named </a:t>
            </a:r>
            <a:r>
              <a:rPr lang="en-CA" dirty="0" smtClean="0">
                <a:ea typeface="Calibri"/>
                <a:cs typeface="Times New Roman"/>
              </a:rPr>
              <a:t>Tomato. He </a:t>
            </a:r>
            <a:r>
              <a:rPr lang="en-CA" dirty="0">
                <a:ea typeface="Calibri"/>
                <a:cs typeface="Times New Roman"/>
              </a:rPr>
              <a:t>asked </a:t>
            </a:r>
            <a:r>
              <a:rPr lang="en-CA" dirty="0" smtClean="0">
                <a:ea typeface="Calibri"/>
                <a:cs typeface="Times New Roman"/>
              </a:rPr>
              <a:t>Illuminati </a:t>
            </a:r>
            <a:r>
              <a:rPr lang="en-CA" dirty="0">
                <a:ea typeface="Calibri"/>
                <a:cs typeface="Times New Roman"/>
              </a:rPr>
              <a:t>if he wanted to go to the lizard </a:t>
            </a:r>
            <a:r>
              <a:rPr lang="en-CA" dirty="0" smtClean="0">
                <a:ea typeface="Calibri"/>
                <a:cs typeface="Times New Roman"/>
              </a:rPr>
              <a:t>base. </a:t>
            </a:r>
          </a:p>
          <a:p>
            <a:r>
              <a:rPr lang="en-CA" dirty="0">
                <a:ea typeface="Calibri"/>
                <a:cs typeface="Times New Roman"/>
              </a:rPr>
              <a:t>I</a:t>
            </a:r>
            <a:r>
              <a:rPr lang="en-CA" dirty="0" smtClean="0">
                <a:ea typeface="Calibri"/>
                <a:cs typeface="Times New Roman"/>
              </a:rPr>
              <a:t>lluminati said, "YES!!!!!!!!!” </a:t>
            </a:r>
          </a:p>
          <a:p>
            <a:r>
              <a:rPr lang="en-CA" dirty="0" smtClean="0">
                <a:ea typeface="Calibri"/>
                <a:cs typeface="Times New Roman"/>
              </a:rPr>
              <a:t>He </a:t>
            </a:r>
            <a:r>
              <a:rPr lang="en-CA" dirty="0">
                <a:ea typeface="Calibri"/>
                <a:cs typeface="Times New Roman"/>
              </a:rPr>
              <a:t>asked his mom if he could go to the lizard </a:t>
            </a:r>
            <a:r>
              <a:rPr lang="en-CA" dirty="0" smtClean="0">
                <a:ea typeface="Calibri"/>
                <a:cs typeface="Times New Roman"/>
              </a:rPr>
              <a:t>base. </a:t>
            </a:r>
          </a:p>
          <a:p>
            <a:r>
              <a:rPr lang="en-CA" dirty="0" smtClean="0">
                <a:ea typeface="Calibri"/>
                <a:cs typeface="Times New Roman"/>
              </a:rPr>
              <a:t>his </a:t>
            </a:r>
            <a:r>
              <a:rPr lang="en-CA" dirty="0">
                <a:ea typeface="Calibri"/>
                <a:cs typeface="Times New Roman"/>
              </a:rPr>
              <a:t>mom </a:t>
            </a:r>
            <a:r>
              <a:rPr lang="en-CA" dirty="0" smtClean="0">
                <a:ea typeface="Calibri"/>
                <a:cs typeface="Times New Roman"/>
              </a:rPr>
              <a:t>said, “Yes </a:t>
            </a:r>
            <a:r>
              <a:rPr lang="en-CA" dirty="0">
                <a:ea typeface="Calibri"/>
                <a:cs typeface="Times New Roman"/>
              </a:rPr>
              <a:t>but be </a:t>
            </a:r>
            <a:r>
              <a:rPr lang="en-CA" dirty="0" smtClean="0">
                <a:ea typeface="Calibri"/>
                <a:cs typeface="Times New Roman"/>
              </a:rPr>
              <a:t>careful”.</a:t>
            </a:r>
          </a:p>
          <a:p>
            <a:pPr marL="114300" indent="0">
              <a:buNone/>
            </a:pPr>
            <a:r>
              <a:rPr lang="en-CA" dirty="0" smtClean="0">
                <a:ea typeface="Calibri"/>
                <a:cs typeface="Times New Roman"/>
              </a:rPr>
              <a:t>“ </a:t>
            </a:r>
            <a:r>
              <a:rPr lang="en-CA" dirty="0">
                <a:ea typeface="Calibri"/>
                <a:cs typeface="Times New Roman"/>
              </a:rPr>
              <a:t>AWESOME</a:t>
            </a:r>
            <a:r>
              <a:rPr lang="en-CA" dirty="0" smtClean="0">
                <a:ea typeface="Calibri"/>
                <a:cs typeface="Times New Roman"/>
              </a:rPr>
              <a:t>!!!!!”Said Illuminati.</a:t>
            </a:r>
            <a:endParaRPr lang="en-CA" dirty="0"/>
          </a:p>
        </p:txBody>
      </p:sp>
      <p:pic>
        <p:nvPicPr>
          <p:cNvPr id="2050" name="Picture 2" descr="F:\Documents\Pictures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456019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2F2B20"/>
                </a:solidFill>
                <a:ea typeface="Calibri"/>
                <a:cs typeface="Times New Roman"/>
              </a:rPr>
              <a:t>Then he got on the lizard bus with Tomato and they got to the lizard </a:t>
            </a:r>
            <a:r>
              <a:rPr lang="en-CA" dirty="0" smtClean="0">
                <a:solidFill>
                  <a:srgbClr val="2F2B20"/>
                </a:solidFill>
                <a:ea typeface="Calibri"/>
                <a:cs typeface="Times New Roman"/>
              </a:rPr>
              <a:t>base.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7248525" cy="293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6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403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ILLUMINATI’S FIRST TRIP TO THE LIZARD BASE  </vt:lpstr>
      <vt:lpstr>ILLUMINATI’S FIRST TRIP TO THE LIZARD BASE</vt:lpstr>
      <vt:lpstr>Copyright </vt:lpstr>
      <vt:lpstr>This book is dedicated to Jaden,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Color copy  </vt:lpstr>
      <vt:lpstr>Author biography  </vt:lpstr>
      <vt:lpstr>Comments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Illuminati,s FIRST TRIP TO THE LIZARD BASE</dc:title>
  <dc:creator>TCRSB</dc:creator>
  <cp:lastModifiedBy>TCRSB</cp:lastModifiedBy>
  <cp:revision>59</cp:revision>
  <cp:lastPrinted>2015-06-19T13:59:24Z</cp:lastPrinted>
  <dcterms:created xsi:type="dcterms:W3CDTF">2015-05-27T14:39:43Z</dcterms:created>
  <dcterms:modified xsi:type="dcterms:W3CDTF">2015-06-19T17:05:05Z</dcterms:modified>
</cp:coreProperties>
</file>