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9" r:id="rId2"/>
    <p:sldId id="302" r:id="rId3"/>
    <p:sldId id="299" r:id="rId4"/>
    <p:sldId id="265" r:id="rId5"/>
    <p:sldId id="266" r:id="rId6"/>
    <p:sldId id="280" r:id="rId7"/>
    <p:sldId id="281" r:id="rId8"/>
    <p:sldId id="288" r:id="rId9"/>
    <p:sldId id="297" r:id="rId10"/>
    <p:sldId id="298"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459" autoAdjust="0"/>
  </p:normalViewPr>
  <p:slideViewPr>
    <p:cSldViewPr>
      <p:cViewPr>
        <p:scale>
          <a:sx n="100" d="100"/>
          <a:sy n="100" d="100"/>
        </p:scale>
        <p:origin x="-294" y="-25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ACE036-8CCB-4D5E-A394-88BFFF4206D2}" type="datetimeFigureOut">
              <a:rPr lang="en-CA" smtClean="0"/>
              <a:t>19/06/2015</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C58195-B581-472B-9039-FE1F2C0AC109}" type="slidenum">
              <a:rPr lang="en-CA" smtClean="0"/>
              <a:t>‹#›</a:t>
            </a:fld>
            <a:endParaRPr lang="en-CA"/>
          </a:p>
        </p:txBody>
      </p:sp>
    </p:spTree>
    <p:extLst>
      <p:ext uri="{BB962C8B-B14F-4D97-AF65-F5344CB8AC3E}">
        <p14:creationId xmlns:p14="http://schemas.microsoft.com/office/powerpoint/2010/main" val="3396034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85C58195-B581-472B-9039-FE1F2C0AC109}" type="slidenum">
              <a:rPr lang="en-CA" smtClean="0"/>
              <a:t>4</a:t>
            </a:fld>
            <a:endParaRPr lang="en-CA"/>
          </a:p>
        </p:txBody>
      </p:sp>
    </p:spTree>
    <p:extLst>
      <p:ext uri="{BB962C8B-B14F-4D97-AF65-F5344CB8AC3E}">
        <p14:creationId xmlns:p14="http://schemas.microsoft.com/office/powerpoint/2010/main" val="10586219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E75188A3-535B-47D5-9D0C-A660EB9FC8C3}" type="datetimeFigureOut">
              <a:rPr lang="en-CA" smtClean="0"/>
              <a:t>19/06/2015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B43516B-5D4A-4383-AB55-4690659688F7}" type="slidenum">
              <a:rPr lang="en-CA" smtClean="0"/>
              <a:t>‹#›</a:t>
            </a:fld>
            <a:endParaRPr lang="en-CA"/>
          </a:p>
        </p:txBody>
      </p:sp>
    </p:spTree>
    <p:extLst>
      <p:ext uri="{BB962C8B-B14F-4D97-AF65-F5344CB8AC3E}">
        <p14:creationId xmlns:p14="http://schemas.microsoft.com/office/powerpoint/2010/main" val="12818903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E75188A3-535B-47D5-9D0C-A660EB9FC8C3}" type="datetimeFigureOut">
              <a:rPr lang="en-CA" smtClean="0"/>
              <a:t>19/06/2015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B43516B-5D4A-4383-AB55-4690659688F7}" type="slidenum">
              <a:rPr lang="en-CA" smtClean="0"/>
              <a:t>‹#›</a:t>
            </a:fld>
            <a:endParaRPr lang="en-CA"/>
          </a:p>
        </p:txBody>
      </p:sp>
    </p:spTree>
    <p:extLst>
      <p:ext uri="{BB962C8B-B14F-4D97-AF65-F5344CB8AC3E}">
        <p14:creationId xmlns:p14="http://schemas.microsoft.com/office/powerpoint/2010/main" val="5284310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E75188A3-535B-47D5-9D0C-A660EB9FC8C3}" type="datetimeFigureOut">
              <a:rPr lang="en-CA" smtClean="0"/>
              <a:t>19/06/2015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B43516B-5D4A-4383-AB55-4690659688F7}" type="slidenum">
              <a:rPr lang="en-CA" smtClean="0"/>
              <a:t>‹#›</a:t>
            </a:fld>
            <a:endParaRPr lang="en-CA"/>
          </a:p>
        </p:txBody>
      </p:sp>
    </p:spTree>
    <p:extLst>
      <p:ext uri="{BB962C8B-B14F-4D97-AF65-F5344CB8AC3E}">
        <p14:creationId xmlns:p14="http://schemas.microsoft.com/office/powerpoint/2010/main" val="38185116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E75188A3-535B-47D5-9D0C-A660EB9FC8C3}" type="datetimeFigureOut">
              <a:rPr lang="en-CA" smtClean="0"/>
              <a:t>19/06/2015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B43516B-5D4A-4383-AB55-4690659688F7}" type="slidenum">
              <a:rPr lang="en-CA" smtClean="0"/>
              <a:t>‹#›</a:t>
            </a:fld>
            <a:endParaRPr lang="en-CA"/>
          </a:p>
        </p:txBody>
      </p:sp>
    </p:spTree>
    <p:extLst>
      <p:ext uri="{BB962C8B-B14F-4D97-AF65-F5344CB8AC3E}">
        <p14:creationId xmlns:p14="http://schemas.microsoft.com/office/powerpoint/2010/main" val="544854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E75188A3-535B-47D5-9D0C-A660EB9FC8C3}" type="datetimeFigureOut">
              <a:rPr lang="en-CA" smtClean="0"/>
              <a:t>19/06/2015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B43516B-5D4A-4383-AB55-4690659688F7}" type="slidenum">
              <a:rPr lang="en-CA" smtClean="0"/>
              <a:t>‹#›</a:t>
            </a:fld>
            <a:endParaRPr lang="en-CA"/>
          </a:p>
        </p:txBody>
      </p:sp>
    </p:spTree>
    <p:extLst>
      <p:ext uri="{BB962C8B-B14F-4D97-AF65-F5344CB8AC3E}">
        <p14:creationId xmlns:p14="http://schemas.microsoft.com/office/powerpoint/2010/main" val="29541164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75188A3-535B-47D5-9D0C-A660EB9FC8C3}" type="datetimeFigureOut">
              <a:rPr lang="en-CA" smtClean="0"/>
              <a:t>19/06/2015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B43516B-5D4A-4383-AB55-4690659688F7}" type="slidenum">
              <a:rPr lang="en-CA" smtClean="0"/>
              <a:t>‹#›</a:t>
            </a:fld>
            <a:endParaRPr lang="en-CA"/>
          </a:p>
        </p:txBody>
      </p:sp>
    </p:spTree>
    <p:extLst>
      <p:ext uri="{BB962C8B-B14F-4D97-AF65-F5344CB8AC3E}">
        <p14:creationId xmlns:p14="http://schemas.microsoft.com/office/powerpoint/2010/main" val="2966195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E75188A3-535B-47D5-9D0C-A660EB9FC8C3}" type="datetimeFigureOut">
              <a:rPr lang="en-CA" smtClean="0"/>
              <a:t>19/06/2015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6B43516B-5D4A-4383-AB55-4690659688F7}" type="slidenum">
              <a:rPr lang="en-CA" smtClean="0"/>
              <a:t>‹#›</a:t>
            </a:fld>
            <a:endParaRPr lang="en-CA"/>
          </a:p>
        </p:txBody>
      </p:sp>
    </p:spTree>
    <p:extLst>
      <p:ext uri="{BB962C8B-B14F-4D97-AF65-F5344CB8AC3E}">
        <p14:creationId xmlns:p14="http://schemas.microsoft.com/office/powerpoint/2010/main" val="13178382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E75188A3-535B-47D5-9D0C-A660EB9FC8C3}" type="datetimeFigureOut">
              <a:rPr lang="en-CA" smtClean="0"/>
              <a:t>19/06/2015</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6B43516B-5D4A-4383-AB55-4690659688F7}" type="slidenum">
              <a:rPr lang="en-CA" smtClean="0"/>
              <a:t>‹#›</a:t>
            </a:fld>
            <a:endParaRPr lang="en-CA"/>
          </a:p>
        </p:txBody>
      </p:sp>
    </p:spTree>
    <p:extLst>
      <p:ext uri="{BB962C8B-B14F-4D97-AF65-F5344CB8AC3E}">
        <p14:creationId xmlns:p14="http://schemas.microsoft.com/office/powerpoint/2010/main" val="28220947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E75188A3-535B-47D5-9D0C-A660EB9FC8C3}" type="datetimeFigureOut">
              <a:rPr lang="en-CA" smtClean="0"/>
              <a:t>19/06/2015</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6B43516B-5D4A-4383-AB55-4690659688F7}" type="slidenum">
              <a:rPr lang="en-CA" smtClean="0"/>
              <a:t>‹#›</a:t>
            </a:fld>
            <a:endParaRPr lang="en-CA"/>
          </a:p>
        </p:txBody>
      </p:sp>
    </p:spTree>
    <p:extLst>
      <p:ext uri="{BB962C8B-B14F-4D97-AF65-F5344CB8AC3E}">
        <p14:creationId xmlns:p14="http://schemas.microsoft.com/office/powerpoint/2010/main" val="8602794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5188A3-535B-47D5-9D0C-A660EB9FC8C3}" type="datetimeFigureOut">
              <a:rPr lang="en-CA" smtClean="0"/>
              <a:t>19/06/2015</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6B43516B-5D4A-4383-AB55-4690659688F7}" type="slidenum">
              <a:rPr lang="en-CA" smtClean="0"/>
              <a:t>‹#›</a:t>
            </a:fld>
            <a:endParaRPr lang="en-CA"/>
          </a:p>
        </p:txBody>
      </p:sp>
    </p:spTree>
    <p:extLst>
      <p:ext uri="{BB962C8B-B14F-4D97-AF65-F5344CB8AC3E}">
        <p14:creationId xmlns:p14="http://schemas.microsoft.com/office/powerpoint/2010/main" val="16563090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5188A3-535B-47D5-9D0C-A660EB9FC8C3}" type="datetimeFigureOut">
              <a:rPr lang="en-CA" smtClean="0"/>
              <a:t>19/06/2015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6B43516B-5D4A-4383-AB55-4690659688F7}" type="slidenum">
              <a:rPr lang="en-CA" smtClean="0"/>
              <a:t>‹#›</a:t>
            </a:fld>
            <a:endParaRPr lang="en-CA"/>
          </a:p>
        </p:txBody>
      </p:sp>
    </p:spTree>
    <p:extLst>
      <p:ext uri="{BB962C8B-B14F-4D97-AF65-F5344CB8AC3E}">
        <p14:creationId xmlns:p14="http://schemas.microsoft.com/office/powerpoint/2010/main" val="30635923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5188A3-535B-47D5-9D0C-A660EB9FC8C3}" type="datetimeFigureOut">
              <a:rPr lang="en-CA" smtClean="0"/>
              <a:t>19/06/2015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6B43516B-5D4A-4383-AB55-4690659688F7}" type="slidenum">
              <a:rPr lang="en-CA" smtClean="0"/>
              <a:t>‹#›</a:t>
            </a:fld>
            <a:endParaRPr lang="en-CA"/>
          </a:p>
        </p:txBody>
      </p:sp>
    </p:spTree>
    <p:extLst>
      <p:ext uri="{BB962C8B-B14F-4D97-AF65-F5344CB8AC3E}">
        <p14:creationId xmlns:p14="http://schemas.microsoft.com/office/powerpoint/2010/main" val="33230494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5188A3-535B-47D5-9D0C-A660EB9FC8C3}" type="datetimeFigureOut">
              <a:rPr lang="en-CA" smtClean="0"/>
              <a:t>19/06/2015</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43516B-5D4A-4383-AB55-4690659688F7}" type="slidenum">
              <a:rPr lang="en-CA" smtClean="0"/>
              <a:t>‹#›</a:t>
            </a:fld>
            <a:endParaRPr lang="en-CA"/>
          </a:p>
        </p:txBody>
      </p:sp>
    </p:spTree>
    <p:extLst>
      <p:ext uri="{BB962C8B-B14F-4D97-AF65-F5344CB8AC3E}">
        <p14:creationId xmlns:p14="http://schemas.microsoft.com/office/powerpoint/2010/main" val="34871206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548680"/>
            <a:ext cx="8229600" cy="1143000"/>
          </a:xfrm>
        </p:spPr>
        <p:txBody>
          <a:bodyPr>
            <a:normAutofit/>
          </a:bodyPr>
          <a:lstStyle/>
          <a:p>
            <a:pPr marR="0" rtl="0"/>
            <a:r>
              <a:rPr lang="en-CA" dirty="0" smtClean="0">
                <a:latin typeface="Times New Roman"/>
              </a:rPr>
              <a:t>St. Clair, The King</a:t>
            </a:r>
            <a:endParaRPr lang="en-CA" b="0" i="0" u="none" strike="noStrike" baseline="0" dirty="0" smtClean="0">
              <a:latin typeface="Times New Roman"/>
            </a:endParaRPr>
          </a:p>
        </p:txBody>
      </p:sp>
      <p:sp>
        <p:nvSpPr>
          <p:cNvPr id="5" name="TextBox 4"/>
          <p:cNvSpPr txBox="1"/>
          <p:nvPr/>
        </p:nvSpPr>
        <p:spPr>
          <a:xfrm>
            <a:off x="1331640" y="2996952"/>
            <a:ext cx="5760640" cy="369332"/>
          </a:xfrm>
          <a:prstGeom prst="rect">
            <a:avLst/>
          </a:prstGeom>
          <a:noFill/>
        </p:spPr>
        <p:txBody>
          <a:bodyPr wrap="square" rtlCol="0">
            <a:spAutoFit/>
          </a:bodyPr>
          <a:lstStyle/>
          <a:p>
            <a:r>
              <a:rPr lang="en-CA" dirty="0" smtClean="0"/>
              <a:t>By J.T Urquhart </a:t>
            </a:r>
            <a:endParaRPr lang="en-CA"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43808" y="2396977"/>
            <a:ext cx="8352928" cy="4461023"/>
          </a:xfrm>
          <a:prstGeom prst="rect">
            <a:avLst/>
          </a:prstGeom>
        </p:spPr>
      </p:pic>
    </p:spTree>
    <p:extLst>
      <p:ext uri="{BB962C8B-B14F-4D97-AF65-F5344CB8AC3E}">
        <p14:creationId xmlns:p14="http://schemas.microsoft.com/office/powerpoint/2010/main" val="4909378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620688"/>
            <a:ext cx="8229600" cy="1143000"/>
          </a:xfrm>
        </p:spPr>
        <p:txBody>
          <a:bodyPr>
            <a:normAutofit fontScale="90000"/>
          </a:bodyPr>
          <a:lstStyle/>
          <a:p>
            <a:pPr marR="0" rtl="0"/>
            <a:r>
              <a:rPr lang="en-CA" b="0" i="0" u="none" strike="noStrike" baseline="0" smtClean="0">
                <a:latin typeface="Calibri"/>
              </a:rPr>
              <a:t>The King and Queen and Prince and Princess rode off in to the sunset But trust me the WAR is far from OVER.</a:t>
            </a:r>
            <a:endParaRPr lang="en-CA" b="0" i="0" u="none" strike="noStrike" baseline="0" smtClean="0">
              <a:latin typeface="Times New Roman"/>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988840"/>
            <a:ext cx="9144000" cy="4869160"/>
          </a:xfrm>
          <a:prstGeom prst="rect">
            <a:avLst/>
          </a:prstGeom>
        </p:spPr>
      </p:pic>
    </p:spTree>
    <p:extLst>
      <p:ext uri="{BB962C8B-B14F-4D97-AF65-F5344CB8AC3E}">
        <p14:creationId xmlns:p14="http://schemas.microsoft.com/office/powerpoint/2010/main" val="9368523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8229600" cy="1143000"/>
          </a:xfrm>
        </p:spPr>
        <p:txBody>
          <a:bodyPr/>
          <a:lstStyle/>
          <a:p>
            <a:r>
              <a:rPr lang="en-CA" dirty="0" smtClean="0"/>
              <a:t>Copyright</a:t>
            </a:r>
            <a:endParaRPr lang="en-CA" dirty="0"/>
          </a:p>
        </p:txBody>
      </p:sp>
      <p:sp>
        <p:nvSpPr>
          <p:cNvPr id="3" name="Text Placeholder 2"/>
          <p:cNvSpPr>
            <a:spLocks noGrp="1"/>
          </p:cNvSpPr>
          <p:nvPr>
            <p:ph type="body" idx="1"/>
          </p:nvPr>
        </p:nvSpPr>
        <p:spPr>
          <a:xfrm>
            <a:off x="395536" y="1628800"/>
            <a:ext cx="8229600" cy="4525963"/>
          </a:xfrm>
        </p:spPr>
        <p:txBody>
          <a:bodyPr/>
          <a:lstStyle/>
          <a:p>
            <a:r>
              <a:rPr lang="en-CA" dirty="0" smtClean="0"/>
              <a:t>Copyright © 2015 By: J.T Urquhart </a:t>
            </a:r>
          </a:p>
          <a:p>
            <a:r>
              <a:rPr lang="en-CA" dirty="0" smtClean="0"/>
              <a:t>Do not wreak this book </a:t>
            </a:r>
          </a:p>
          <a:p>
            <a:r>
              <a:rPr lang="en-CA" dirty="0" smtClean="0"/>
              <a:t>Printed in Nova Scotia Canada </a:t>
            </a:r>
          </a:p>
          <a:p>
            <a:r>
              <a:rPr lang="en-CA" dirty="0" smtClean="0"/>
              <a:t>First Printing 2015 </a:t>
            </a:r>
          </a:p>
          <a:p>
            <a:r>
              <a:rPr lang="en-CA" dirty="0" smtClean="0"/>
              <a:t>JT’s Awesome publishing 456 pug st</a:t>
            </a:r>
          </a:p>
          <a:p>
            <a:r>
              <a:rPr lang="en-CA" dirty="0" smtClean="0"/>
              <a:t>JT`sAwesomePublishing.com</a:t>
            </a:r>
          </a:p>
          <a:p>
            <a:r>
              <a:rPr lang="en-CA" dirty="0" smtClean="0"/>
              <a:t>Editor-</a:t>
            </a:r>
            <a:endParaRPr lang="en-CA" dirty="0" smtClean="0"/>
          </a:p>
          <a:p>
            <a:endParaRPr lang="en-CA" dirty="0"/>
          </a:p>
        </p:txBody>
      </p:sp>
    </p:spTree>
    <p:extLst>
      <p:ext uri="{BB962C8B-B14F-4D97-AF65-F5344CB8AC3E}">
        <p14:creationId xmlns:p14="http://schemas.microsoft.com/office/powerpoint/2010/main" val="4818428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2309" y="1772816"/>
            <a:ext cx="8352928" cy="4608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39552" y="0"/>
            <a:ext cx="8229600" cy="2880320"/>
          </a:xfrm>
        </p:spPr>
        <p:txBody>
          <a:bodyPr>
            <a:normAutofit fontScale="90000"/>
          </a:bodyPr>
          <a:lstStyle/>
          <a:p>
            <a:r>
              <a:rPr lang="en-CA" sz="4000" dirty="0">
                <a:solidFill>
                  <a:prstClr val="black"/>
                </a:solidFill>
              </a:rPr>
              <a:t>Once </a:t>
            </a:r>
            <a:r>
              <a:rPr lang="en-CA" sz="4000" dirty="0" smtClean="0">
                <a:solidFill>
                  <a:prstClr val="black"/>
                </a:solidFill>
              </a:rPr>
              <a:t> </a:t>
            </a:r>
            <a:r>
              <a:rPr lang="en-CA" sz="4000" dirty="0">
                <a:solidFill>
                  <a:prstClr val="black"/>
                </a:solidFill>
              </a:rPr>
              <a:t>upon a time there was a king named St. Clair</a:t>
            </a:r>
            <a:r>
              <a:rPr lang="en-CA" sz="4000" dirty="0" smtClean="0">
                <a:solidFill>
                  <a:prstClr val="black"/>
                </a:solidFill>
              </a:rPr>
              <a:t>. Their servants names were   </a:t>
            </a:r>
            <a:r>
              <a:rPr lang="en-CA" sz="4000" dirty="0">
                <a:solidFill>
                  <a:prstClr val="black"/>
                </a:solidFill>
              </a:rPr>
              <a:t>JT </a:t>
            </a:r>
            <a:r>
              <a:rPr lang="en-CA" sz="4000" smtClean="0">
                <a:solidFill>
                  <a:prstClr val="black"/>
                </a:solidFill>
              </a:rPr>
              <a:t>and </a:t>
            </a:r>
            <a:r>
              <a:rPr lang="en-CA" sz="4000">
                <a:solidFill>
                  <a:prstClr val="black"/>
                </a:solidFill>
              </a:rPr>
              <a:t>L</a:t>
            </a:r>
            <a:r>
              <a:rPr lang="en-CA" sz="4000" smtClean="0">
                <a:solidFill>
                  <a:prstClr val="black"/>
                </a:solidFill>
              </a:rPr>
              <a:t>ucas</a:t>
            </a:r>
            <a:r>
              <a:rPr lang="en-CA" sz="4000" dirty="0" smtClean="0">
                <a:solidFill>
                  <a:prstClr val="black"/>
                </a:solidFill>
              </a:rPr>
              <a:t>.  </a:t>
            </a:r>
            <a:r>
              <a:rPr lang="en-CA" sz="4000" dirty="0">
                <a:solidFill>
                  <a:prstClr val="black"/>
                </a:solidFill>
              </a:rPr>
              <a:t>They lived in a big stone castle.  There is a moat around the castle.  So the EVIL knights don’t get in the castle.</a:t>
            </a:r>
            <a:endParaRPr lang="en-CA" dirty="0"/>
          </a:p>
        </p:txBody>
      </p:sp>
    </p:spTree>
    <p:extLst>
      <p:ext uri="{BB962C8B-B14F-4D97-AF65-F5344CB8AC3E}">
        <p14:creationId xmlns:p14="http://schemas.microsoft.com/office/powerpoint/2010/main" val="41901859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764704"/>
            <a:ext cx="8229600" cy="1143000"/>
          </a:xfrm>
        </p:spPr>
        <p:txBody>
          <a:bodyPr>
            <a:normAutofit fontScale="90000"/>
          </a:bodyPr>
          <a:lstStyle/>
          <a:p>
            <a:pPr marR="0" rtl="0"/>
            <a:r>
              <a:rPr lang="en-CA" b="0" i="0" u="none" strike="noStrike" baseline="0" dirty="0" smtClean="0">
                <a:latin typeface="Calibri"/>
              </a:rPr>
              <a:t> </a:t>
            </a:r>
            <a:r>
              <a:rPr lang="en-CA" dirty="0" smtClean="0">
                <a:latin typeface="Calibri"/>
              </a:rPr>
              <a:t>T</a:t>
            </a:r>
            <a:r>
              <a:rPr lang="en-CA" b="0" i="0" u="none" strike="noStrike" baseline="0" dirty="0" smtClean="0">
                <a:latin typeface="Calibri"/>
              </a:rPr>
              <a:t>he Kings knights were not with them.  So the King had to protect the Queen. JT and Lucas were way behind them.</a:t>
            </a:r>
            <a:endParaRPr lang="en-CA" b="0" i="0" u="none" strike="noStrike" baseline="0" dirty="0" smtClean="0">
              <a:latin typeface="Times New Roman"/>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7544" y="2348880"/>
            <a:ext cx="9001000" cy="6136672"/>
          </a:xfrm>
          <a:prstGeom prst="rect">
            <a:avLst/>
          </a:prstGeom>
        </p:spPr>
      </p:pic>
    </p:spTree>
    <p:extLst>
      <p:ext uri="{BB962C8B-B14F-4D97-AF65-F5344CB8AC3E}">
        <p14:creationId xmlns:p14="http://schemas.microsoft.com/office/powerpoint/2010/main" val="23940366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404664"/>
            <a:ext cx="8229600" cy="1143000"/>
          </a:xfrm>
        </p:spPr>
        <p:txBody>
          <a:bodyPr>
            <a:normAutofit fontScale="90000"/>
          </a:bodyPr>
          <a:lstStyle/>
          <a:p>
            <a:pPr marR="0" rtl="0"/>
            <a:r>
              <a:rPr lang="en-CA" b="0" i="0" u="none" strike="noStrike" baseline="0" smtClean="0">
                <a:latin typeface="Calibri"/>
              </a:rPr>
              <a:t>  And they heard the EVIL knights.  So they ran to the castle.  So they could get a army for battle.</a:t>
            </a:r>
            <a:endParaRPr lang="en-CA" b="0" i="0" u="none" strike="noStrike" baseline="0" smtClean="0">
              <a:latin typeface="Times New Roman"/>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844824"/>
            <a:ext cx="9144000" cy="5013176"/>
          </a:xfrm>
          <a:prstGeom prst="rect">
            <a:avLst/>
          </a:prstGeom>
        </p:spPr>
      </p:pic>
    </p:spTree>
    <p:extLst>
      <p:ext uri="{BB962C8B-B14F-4D97-AF65-F5344CB8AC3E}">
        <p14:creationId xmlns:p14="http://schemas.microsoft.com/office/powerpoint/2010/main" val="6904148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548680"/>
            <a:ext cx="8229600" cy="1143000"/>
          </a:xfrm>
        </p:spPr>
        <p:txBody>
          <a:bodyPr>
            <a:normAutofit fontScale="90000"/>
          </a:bodyPr>
          <a:lstStyle/>
          <a:p>
            <a:pPr marR="0" rtl="0"/>
            <a:r>
              <a:rPr lang="en-CA" b="0" i="0" u="none" strike="noStrike" baseline="0" smtClean="0">
                <a:latin typeface="Calibri"/>
              </a:rPr>
              <a:t>So they got a army ready for battle.  They ran and ran in till they got to the King and Queen.  They had to save the King and Queen. </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290918"/>
            <a:ext cx="7956376" cy="6136672"/>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75856" y="3212976"/>
            <a:ext cx="9144000" cy="5184576"/>
          </a:xfrm>
          <a:prstGeom prst="rect">
            <a:avLst/>
          </a:prstGeom>
        </p:spPr>
      </p:pic>
    </p:spTree>
    <p:extLst>
      <p:ext uri="{BB962C8B-B14F-4D97-AF65-F5344CB8AC3E}">
        <p14:creationId xmlns:p14="http://schemas.microsoft.com/office/powerpoint/2010/main" val="40821602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268760"/>
            <a:ext cx="8229600" cy="1143000"/>
          </a:xfrm>
        </p:spPr>
        <p:txBody>
          <a:bodyPr>
            <a:normAutofit fontScale="90000"/>
          </a:bodyPr>
          <a:lstStyle/>
          <a:p>
            <a:pPr marR="0" rtl="0"/>
            <a:r>
              <a:rPr lang="en-CA" b="0" i="0" u="none" strike="noStrike" baseline="0" smtClean="0">
                <a:latin typeface="Calibri"/>
              </a:rPr>
              <a:t> And they did save the King and Queen.  But one of the EVIL knights.  Was still alive and he came running at the King but one of the Kings knights saw and jumped in front of the King and saved him</a:t>
            </a:r>
            <a:r>
              <a:rPr lang="en-CA" b="0" i="0" u="none" strike="noStrike" baseline="0" smtClean="0">
                <a:latin typeface="Times New Roman"/>
              </a:rPr>
              <a:t>.</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3520" y="3573016"/>
            <a:ext cx="7128792" cy="3960440"/>
          </a:xfrm>
          <a:prstGeom prst="rect">
            <a:avLst/>
          </a:prstGeom>
        </p:spPr>
      </p:pic>
    </p:spTree>
    <p:extLst>
      <p:ext uri="{BB962C8B-B14F-4D97-AF65-F5344CB8AC3E}">
        <p14:creationId xmlns:p14="http://schemas.microsoft.com/office/powerpoint/2010/main" val="39065924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060848"/>
            <a:ext cx="8229600" cy="1143000"/>
          </a:xfrm>
        </p:spPr>
        <p:txBody>
          <a:bodyPr>
            <a:normAutofit fontScale="90000"/>
          </a:bodyPr>
          <a:lstStyle/>
          <a:p>
            <a:pPr marR="0" rtl="0"/>
            <a:r>
              <a:rPr lang="en-CA" b="0" i="0" u="none" strike="noStrike" baseline="0" dirty="0" smtClean="0">
                <a:latin typeface="Calibri"/>
              </a:rPr>
              <a:t>And then JT and Lucas ran up and captured the EVIL knight in the heart.  So they went to the castle and prayed.  For one of his best knights who sacrificed his life for the King. So the King and Queen ended up having two Babies.   One boy and one girl.  So the King and Queen and the good knights had a party for the great knight.</a:t>
            </a:r>
          </a:p>
        </p:txBody>
      </p:sp>
    </p:spTree>
    <p:extLst>
      <p:ext uri="{BB962C8B-B14F-4D97-AF65-F5344CB8AC3E}">
        <p14:creationId xmlns:p14="http://schemas.microsoft.com/office/powerpoint/2010/main" val="32030196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8229600" cy="1143000"/>
          </a:xfrm>
        </p:spPr>
        <p:txBody>
          <a:bodyPr>
            <a:normAutofit fontScale="90000"/>
          </a:bodyPr>
          <a:lstStyle/>
          <a:p>
            <a:pPr marR="0" rtl="0"/>
            <a:r>
              <a:rPr lang="en-CA" b="0" i="0" u="none" strike="noStrike" baseline="0" smtClean="0">
                <a:latin typeface="Calibri"/>
              </a:rPr>
              <a:t>As the years go by the prince and princess grew up in the beautiful grounds surrounding the castle.</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700808"/>
            <a:ext cx="5810547" cy="3744416"/>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55776" y="1988840"/>
            <a:ext cx="5544616" cy="4176464"/>
          </a:xfrm>
          <a:prstGeom prst="rect">
            <a:avLst/>
          </a:prstGeom>
        </p:spPr>
      </p:pic>
    </p:spTree>
    <p:extLst>
      <p:ext uri="{BB962C8B-B14F-4D97-AF65-F5344CB8AC3E}">
        <p14:creationId xmlns:p14="http://schemas.microsoft.com/office/powerpoint/2010/main" val="31464835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206</TotalTime>
  <Words>329</Words>
  <Application>Microsoft Office PowerPoint</Application>
  <PresentationFormat>On-screen Show (4:3)</PresentationFormat>
  <Paragraphs>19</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St. Clair, The King</vt:lpstr>
      <vt:lpstr>Copyright</vt:lpstr>
      <vt:lpstr>Once  upon a time there was a king named St. Clair. Their servants names were   JT and Lucas.  They lived in a big stone castle.  There is a moat around the castle.  So the EVIL knights don’t get in the castle.</vt:lpstr>
      <vt:lpstr> The Kings knights were not with them.  So the King had to protect the Queen. JT and Lucas were way behind them.</vt:lpstr>
      <vt:lpstr>  And they heard the EVIL knights.  So they ran to the castle.  So they could get a army for battle.</vt:lpstr>
      <vt:lpstr>So they got a army ready for battle.  They ran and ran in till they got to the King and Queen.  They had to save the King and Queen. </vt:lpstr>
      <vt:lpstr> And they did save the King and Queen.  But one of the EVIL knights.  Was still alive and he came running at the King but one of the Kings knights saw and jumped in front of the King and saved him.</vt:lpstr>
      <vt:lpstr>And then JT and Lucas ran up and captured the EVIL knight in the heart.  So they went to the castle and prayed.  For one of his best knights who sacrificed his life for the King. So the King and Queen ended up having two Babies.   One boy and one girl.  So the King and Queen and the good knights had a party for the great knight.</vt:lpstr>
      <vt:lpstr>As the years go by the prince and princess grew up in the beautiful grounds surrounding the castle.</vt:lpstr>
      <vt:lpstr>The King and Queen and Prince and Princess rode off in to the sunset But trust me the WAR is far from OVER.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Once a upon a time there was a king named St. Clair.   JT and Lucas were his servants.  They lived in a big stone castle.  There is a moat around the castle.  So the EVIL knights don’t get in the castle.</dc:title>
  <dc:creator>TCRSB</dc:creator>
  <cp:lastModifiedBy>TCRSB</cp:lastModifiedBy>
  <cp:revision>23</cp:revision>
  <cp:lastPrinted>2015-06-18T14:49:26Z</cp:lastPrinted>
  <dcterms:created xsi:type="dcterms:W3CDTF">2015-06-10T15:22:30Z</dcterms:created>
  <dcterms:modified xsi:type="dcterms:W3CDTF">2015-06-19T17:40:04Z</dcterms:modified>
</cp:coreProperties>
</file>