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67" r:id="rId3"/>
    <p:sldId id="269" r:id="rId4"/>
    <p:sldId id="268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71" r:id="rId14"/>
    <p:sldId id="265" r:id="rId15"/>
    <p:sldId id="270" r:id="rId16"/>
    <p:sldId id="266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07" d="100"/>
          <a:sy n="107" d="100"/>
        </p:scale>
        <p:origin x="1194" y="142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57AC2C-C5B5-4311-98DF-DBA983252538}" type="datetimeFigureOut">
              <a:rPr lang="en-CA" smtClean="0"/>
              <a:pPr/>
              <a:t>19/06/2015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163F5B-F984-4F9D-99F7-1A4451ACFD96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904614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163F5B-F984-4F9D-99F7-1A4451ACFD96}" type="slidenum">
              <a:rPr lang="en-CA" smtClean="0"/>
              <a:pPr/>
              <a:t>9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166382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86B64-7850-470C-9763-BFBBD25451CE}" type="datetimeFigureOut">
              <a:rPr lang="en-CA" smtClean="0"/>
              <a:pPr/>
              <a:t>19/06/2015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54FCB-EA96-4DAB-9001-7065AEDCB030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898157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86B64-7850-470C-9763-BFBBD25451CE}" type="datetimeFigureOut">
              <a:rPr lang="en-CA" smtClean="0"/>
              <a:pPr/>
              <a:t>19/06/2015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54FCB-EA96-4DAB-9001-7065AEDCB030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685992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86B64-7850-470C-9763-BFBBD25451CE}" type="datetimeFigureOut">
              <a:rPr lang="en-CA" smtClean="0"/>
              <a:pPr/>
              <a:t>19/06/2015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54FCB-EA96-4DAB-9001-7065AEDCB030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037854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86B64-7850-470C-9763-BFBBD25451CE}" type="datetimeFigureOut">
              <a:rPr lang="en-CA" smtClean="0"/>
              <a:pPr/>
              <a:t>19/06/2015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54FCB-EA96-4DAB-9001-7065AEDCB030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583979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86B64-7850-470C-9763-BFBBD25451CE}" type="datetimeFigureOut">
              <a:rPr lang="en-CA" smtClean="0"/>
              <a:pPr/>
              <a:t>19/06/2015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54FCB-EA96-4DAB-9001-7065AEDCB030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612145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86B64-7850-470C-9763-BFBBD25451CE}" type="datetimeFigureOut">
              <a:rPr lang="en-CA" smtClean="0"/>
              <a:pPr/>
              <a:t>19/06/2015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54FCB-EA96-4DAB-9001-7065AEDCB030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734613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86B64-7850-470C-9763-BFBBD25451CE}" type="datetimeFigureOut">
              <a:rPr lang="en-CA" smtClean="0"/>
              <a:pPr/>
              <a:t>19/06/2015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54FCB-EA96-4DAB-9001-7065AEDCB030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06594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86B64-7850-470C-9763-BFBBD25451CE}" type="datetimeFigureOut">
              <a:rPr lang="en-CA" smtClean="0"/>
              <a:pPr/>
              <a:t>19/06/2015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54FCB-EA96-4DAB-9001-7065AEDCB030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179062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86B64-7850-470C-9763-BFBBD25451CE}" type="datetimeFigureOut">
              <a:rPr lang="en-CA" smtClean="0"/>
              <a:pPr/>
              <a:t>19/06/2015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54FCB-EA96-4DAB-9001-7065AEDCB030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165757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86B64-7850-470C-9763-BFBBD25451CE}" type="datetimeFigureOut">
              <a:rPr lang="en-CA" smtClean="0"/>
              <a:pPr/>
              <a:t>19/06/2015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54FCB-EA96-4DAB-9001-7065AEDCB030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021913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86B64-7850-470C-9763-BFBBD25451CE}" type="datetimeFigureOut">
              <a:rPr lang="en-CA" smtClean="0"/>
              <a:pPr/>
              <a:t>19/06/2015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54FCB-EA96-4DAB-9001-7065AEDCB030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227503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686B64-7850-470C-9763-BFBBD25451CE}" type="datetimeFigureOut">
              <a:rPr lang="en-CA" smtClean="0"/>
              <a:pPr/>
              <a:t>19/06/2015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254FCB-EA96-4DAB-9001-7065AEDCB030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362122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illcrest.ednet.ns.ca/main.php" TargetMode="External"/><Relationship Id="rId2" Type="http://schemas.openxmlformats.org/officeDocument/2006/relationships/hyperlink" Target="http://www.yolobro.com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295" y="3073100"/>
            <a:ext cx="3200400" cy="3762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7299584" y="6506201"/>
            <a:ext cx="18973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By: Lucas Williams</a:t>
            </a:r>
            <a:endParaRPr lang="en-CA" dirty="0"/>
          </a:p>
        </p:txBody>
      </p:sp>
      <p:sp>
        <p:nvSpPr>
          <p:cNvPr id="2" name="Rectangle 1"/>
          <p:cNvSpPr/>
          <p:nvPr/>
        </p:nvSpPr>
        <p:spPr>
          <a:xfrm>
            <a:off x="2535604" y="11699"/>
            <a:ext cx="4104842" cy="378565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en-CA" sz="8000" b="1" cap="none" spc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</a:rPr>
              <a:t>St. Clair’s</a:t>
            </a:r>
          </a:p>
          <a:p>
            <a:pPr algn="ctr"/>
            <a:r>
              <a:rPr lang="en-CA" sz="8000" b="1" cap="none" spc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</a:rPr>
              <a:t> Big </a:t>
            </a:r>
          </a:p>
          <a:p>
            <a:pPr algn="ctr"/>
            <a:r>
              <a:rPr lang="en-CA" sz="8000" b="1" cap="none" spc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</a:rPr>
              <a:t>Surprise </a:t>
            </a:r>
            <a:endParaRPr lang="en-CA" sz="8000" b="1" cap="none" spc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4248537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54" y="3338828"/>
            <a:ext cx="2380695" cy="35491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"/>
            <a:ext cx="7772400" cy="1752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CA" dirty="0"/>
              <a:t>T</a:t>
            </a:r>
            <a:r>
              <a:rPr lang="en-CA" dirty="0" smtClean="0"/>
              <a:t>he </a:t>
            </a:r>
            <a:r>
              <a:rPr lang="en-CA" dirty="0"/>
              <a:t>puppy started running at </a:t>
            </a:r>
            <a:r>
              <a:rPr lang="en-CA" dirty="0" smtClean="0"/>
              <a:t>St. Clair </a:t>
            </a:r>
            <a:r>
              <a:rPr lang="en-CA" dirty="0"/>
              <a:t>, then tripped and landed right on him. His parents told him to name </a:t>
            </a:r>
            <a:r>
              <a:rPr lang="en-CA" dirty="0" smtClean="0"/>
              <a:t>it. </a:t>
            </a:r>
            <a:r>
              <a:rPr lang="en-CA" dirty="0"/>
              <a:t>S</a:t>
            </a:r>
            <a:r>
              <a:rPr lang="en-CA" dirty="0" smtClean="0"/>
              <a:t>o St. Clair said, </a:t>
            </a:r>
            <a:r>
              <a:rPr lang="en-CA" dirty="0"/>
              <a:t>“Bob”.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5257800"/>
            <a:ext cx="1752600" cy="16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8823841" y="648866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6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45844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"/>
            <a:ext cx="8229600" cy="2362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CA" dirty="0"/>
              <a:t> </a:t>
            </a:r>
            <a:r>
              <a:rPr lang="en-CA" dirty="0" smtClean="0"/>
              <a:t>St. Clair </a:t>
            </a:r>
            <a:r>
              <a:rPr lang="en-CA" dirty="0"/>
              <a:t>called Lucas right away to tell him that he had a new puppy and to invite him over after school the next day to meet him.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849934" y="648866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7</a:t>
            </a:r>
            <a:endParaRPr lang="en-CA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6299" y="3686175"/>
            <a:ext cx="2524125" cy="3171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79900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043200"/>
            <a:ext cx="2085975" cy="38139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3671689"/>
            <a:ext cx="2758400" cy="31863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"/>
            <a:ext cx="8229600" cy="1828800"/>
          </a:xfrm>
        </p:spPr>
        <p:txBody>
          <a:bodyPr/>
          <a:lstStyle/>
          <a:p>
            <a:pPr marL="0" indent="0">
              <a:buNone/>
            </a:pPr>
            <a:r>
              <a:rPr lang="en-CA" dirty="0"/>
              <a:t> The next day Lucas went over to St. Clair’s house to meet Bob. Bob was sitting by the door waiting to go for a walk.  </a:t>
            </a:r>
          </a:p>
          <a:p>
            <a:pPr marL="0" indent="0">
              <a:buNone/>
            </a:pPr>
            <a:endParaRPr lang="en-CA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1714" y="4838700"/>
            <a:ext cx="2409825" cy="201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8924304" y="6488668"/>
            <a:ext cx="2544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8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140397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6363" y="3675360"/>
            <a:ext cx="3615110" cy="31878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37" y="1"/>
            <a:ext cx="8229600" cy="14478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CA" dirty="0" smtClean="0"/>
              <a:t>When they took Bob for a walk they met another dog named Joe and a boy named Fred and they  played for a </a:t>
            </a:r>
            <a:r>
              <a:rPr lang="en-CA" smtClean="0"/>
              <a:t>long time.  </a:t>
            </a:r>
            <a:endParaRPr lang="en-CA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-9617" y="3429000"/>
            <a:ext cx="3444536" cy="34445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4070506" y="3429000"/>
            <a:ext cx="1495424" cy="34341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8829787" y="648866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9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709672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2944657"/>
            <a:ext cx="2085975" cy="38139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39297" y="3212976"/>
            <a:ext cx="3615110" cy="36502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23587" y="1"/>
            <a:ext cx="6755827" cy="220486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CA" dirty="0" smtClean="0"/>
              <a:t>So Luke and St. Clair walked Bob every day from then on.</a:t>
            </a:r>
            <a:endParaRPr lang="en-CA" sz="5400" dirty="0" smtClean="0"/>
          </a:p>
          <a:p>
            <a:pPr marL="0" indent="0">
              <a:buNone/>
            </a:pPr>
            <a:endParaRPr lang="en-CA" sz="8000" dirty="0"/>
          </a:p>
        </p:txBody>
      </p:sp>
      <p:sp>
        <p:nvSpPr>
          <p:cNvPr id="6" name="TextBox 5"/>
          <p:cNvSpPr txBox="1"/>
          <p:nvPr/>
        </p:nvSpPr>
        <p:spPr>
          <a:xfrm>
            <a:off x="8735703" y="649385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10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190061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lgerian" pitchFamily="82" charset="0"/>
              </a:rPr>
              <a:t>autobiography</a:t>
            </a:r>
            <a:endParaRPr lang="en-US" dirty="0"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sz="4000" dirty="0" smtClean="0"/>
              <a:t>My name is Lucas Michael Williams.  I was born in April 23, 2003.  I lives in Shelburne, Nova Scotia.  I have two sisters, Halle and Mackenzie.  I love to play basketball. My favorite food is pizza. My closest friends are Xiander Shand, Ryan O’Callaghan and Caleb Demings.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Comments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CA" sz="4000" dirty="0" smtClean="0">
                <a:solidFill>
                  <a:srgbClr val="FF0000"/>
                </a:solidFill>
              </a:rPr>
              <a:t>Ryan: It was a good book.</a:t>
            </a:r>
          </a:p>
          <a:p>
            <a:pPr marL="0" indent="0">
              <a:buNone/>
            </a:pPr>
            <a:r>
              <a:rPr lang="en-CA" sz="4000" dirty="0" smtClean="0">
                <a:solidFill>
                  <a:srgbClr val="FF0000"/>
                </a:solidFill>
              </a:rPr>
              <a:t>Dylan: It was a very good book.</a:t>
            </a:r>
          </a:p>
          <a:p>
            <a:pPr marL="0" indent="0">
              <a:buNone/>
            </a:pPr>
            <a:r>
              <a:rPr lang="en-CA" sz="4000" dirty="0" smtClean="0">
                <a:solidFill>
                  <a:srgbClr val="FF0000"/>
                </a:solidFill>
              </a:rPr>
              <a:t>Isaac: An awesome story. </a:t>
            </a:r>
          </a:p>
          <a:p>
            <a:pPr marL="0" indent="0">
              <a:buNone/>
            </a:pPr>
            <a:r>
              <a:rPr lang="en-CA" sz="4000" dirty="0" smtClean="0">
                <a:solidFill>
                  <a:srgbClr val="FF0000"/>
                </a:solidFill>
              </a:rPr>
              <a:t>Xiander: The story was funny and the pictures were good.</a:t>
            </a:r>
            <a:r>
              <a:rPr lang="en-CA" sz="4000" dirty="0" smtClean="0">
                <a:solidFill>
                  <a:srgbClr val="FF0000"/>
                </a:solidFill>
                <a:sym typeface="Wingdings" pitchFamily="2" charset="2"/>
              </a:rPr>
              <a:t> </a:t>
            </a:r>
          </a:p>
          <a:p>
            <a:pPr marL="0" indent="0">
              <a:buNone/>
            </a:pPr>
            <a:r>
              <a:rPr lang="en-CA" sz="4000" dirty="0" smtClean="0">
                <a:solidFill>
                  <a:srgbClr val="FF0000"/>
                </a:solidFill>
                <a:sym typeface="Wingdings" pitchFamily="2" charset="2"/>
              </a:rPr>
              <a:t>Gabriel: You did a Good job.</a:t>
            </a:r>
            <a:endParaRPr lang="en-CA" dirty="0" smtClean="0">
              <a:solidFill>
                <a:srgbClr val="FF0000"/>
              </a:solidFill>
              <a:sym typeface="Wingdings" pitchFamily="2" charset="2"/>
            </a:endParaRPr>
          </a:p>
          <a:p>
            <a:pPr marL="0" indent="0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632927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450205" y="19975"/>
            <a:ext cx="5893536" cy="452431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en-US" sz="9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</a:t>
            </a:r>
            <a:r>
              <a:rPr lang="en-US" sz="9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T. </a:t>
            </a:r>
            <a:r>
              <a:rPr lang="en-US" sz="9600" b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C</a:t>
            </a:r>
            <a:r>
              <a:rPr lang="en-US" sz="960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L</a:t>
            </a:r>
            <a:r>
              <a:rPr lang="en-US" sz="9600" b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A</a:t>
            </a:r>
            <a:r>
              <a:rPr lang="en-US" sz="9600" b="1" spc="10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I</a:t>
            </a:r>
            <a:r>
              <a:rPr lang="en-US" sz="9600" b="1" spc="5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R’</a:t>
            </a:r>
            <a:r>
              <a:rPr lang="en-US" sz="9600" b="1" spc="5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S</a:t>
            </a:r>
            <a:endParaRPr lang="en-US" sz="9600" b="1" spc="50" dirty="0" smtClean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  <a:p>
            <a:pPr algn="ctr"/>
            <a:r>
              <a:rPr lang="en-US" sz="96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 </a:t>
            </a:r>
            <a:r>
              <a:rPr lang="en-US" sz="96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B</a:t>
            </a:r>
            <a:r>
              <a:rPr lang="en-US" sz="9600" b="1" spc="200" dirty="0" smtClean="0">
                <a:ln w="29210">
                  <a:solidFill>
                    <a:schemeClr val="accent3">
                      <a:tint val="10000"/>
                    </a:schemeClr>
                  </a:solidFill>
                </a:ln>
                <a:solidFill>
                  <a:schemeClr val="accent3">
                    <a:satMod val="200000"/>
                    <a:alpha val="50000"/>
                  </a:schemeClr>
                </a:solidFill>
                <a:effectLst>
                  <a:innerShdw blurRad="50800" dist="50800" dir="8100000">
                    <a:srgbClr val="7D7D7D">
                      <a:alpha val="73000"/>
                    </a:srgbClr>
                  </a:innerShdw>
                </a:effectLst>
              </a:rPr>
              <a:t>I</a:t>
            </a:r>
            <a:r>
              <a:rPr lang="en-US" sz="96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G </a:t>
            </a:r>
          </a:p>
          <a:p>
            <a:pPr algn="ctr"/>
            <a:r>
              <a:rPr lang="en-US" sz="96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S</a:t>
            </a:r>
            <a:r>
              <a:rPr lang="en-US" sz="96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U</a:t>
            </a:r>
            <a:r>
              <a:rPr lang="en-US" sz="96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P</a:t>
            </a:r>
            <a:r>
              <a:rPr lang="en-US" sz="9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R</a:t>
            </a:r>
            <a:r>
              <a:rPr lang="en-US" sz="9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I</a:t>
            </a:r>
            <a:r>
              <a:rPr lang="en-US" sz="96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S</a:t>
            </a:r>
            <a:r>
              <a:rPr lang="en-US" sz="9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E</a:t>
            </a:r>
            <a:endParaRPr lang="en-US" sz="96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7668" y="4832617"/>
            <a:ext cx="2409825" cy="201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7277493" y="6506678"/>
            <a:ext cx="18973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By: Lucas Williams</a:t>
            </a:r>
            <a:endParaRPr lang="en-CA" dirty="0"/>
          </a:p>
        </p:txBody>
      </p:sp>
      <p:sp>
        <p:nvSpPr>
          <p:cNvPr id="2" name="TextBox 1"/>
          <p:cNvSpPr txBox="1"/>
          <p:nvPr/>
        </p:nvSpPr>
        <p:spPr>
          <a:xfrm>
            <a:off x="1676400" y="6172200"/>
            <a:ext cx="26820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Lucas publishing company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071097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dirty="0" smtClean="0"/>
              <a:t>© 2015 Lucas Williams</a:t>
            </a:r>
          </a:p>
          <a:p>
            <a:pPr>
              <a:buNone/>
            </a:pPr>
            <a:r>
              <a:rPr lang="en-US" dirty="0" smtClean="0"/>
              <a:t>All Rights Reserved</a:t>
            </a:r>
          </a:p>
          <a:p>
            <a:pPr>
              <a:buNone/>
            </a:pPr>
            <a:r>
              <a:rPr lang="en-US" dirty="0" smtClean="0"/>
              <a:t>21 Yolo writing </a:t>
            </a:r>
          </a:p>
          <a:p>
            <a:pPr>
              <a:buNone/>
            </a:pPr>
            <a:r>
              <a:rPr lang="en-US" dirty="0" smtClean="0"/>
              <a:t>Printed in Canada</a:t>
            </a:r>
          </a:p>
          <a:p>
            <a:pPr>
              <a:buNone/>
            </a:pPr>
            <a:r>
              <a:rPr lang="en-US" dirty="0" smtClean="0"/>
              <a:t>2169 Yolo St. Jamaica</a:t>
            </a:r>
          </a:p>
          <a:p>
            <a:pPr>
              <a:buNone/>
            </a:pPr>
            <a:r>
              <a:rPr lang="en-US" dirty="0" smtClean="0">
                <a:hlinkClick r:id="rId2"/>
              </a:rPr>
              <a:t>www.Yolobro.com</a:t>
            </a:r>
            <a:endParaRPr lang="en-US" dirty="0"/>
          </a:p>
          <a:p>
            <a:pPr>
              <a:buNone/>
            </a:pPr>
            <a:r>
              <a:rPr lang="en-US" dirty="0" smtClean="0"/>
              <a:t>Phone 692-1911</a:t>
            </a:r>
          </a:p>
          <a:p>
            <a:pPr>
              <a:buNone/>
            </a:pPr>
            <a:r>
              <a:rPr lang="en-US" dirty="0" smtClean="0"/>
              <a:t>Fax 213-223 </a:t>
            </a:r>
          </a:p>
          <a:p>
            <a:pPr>
              <a:buNone/>
            </a:pPr>
            <a:r>
              <a:rPr lang="en-US" dirty="0" smtClean="0"/>
              <a:t>1121 Williams St.</a:t>
            </a:r>
          </a:p>
          <a:p>
            <a:pPr>
              <a:buNone/>
            </a:pPr>
            <a:r>
              <a:rPr lang="en-US" dirty="0" smtClean="0"/>
              <a:t>ISBN 0-203-626-11235-9 </a:t>
            </a:r>
          </a:p>
          <a:p>
            <a:pPr>
              <a:buNone/>
            </a:pPr>
            <a:r>
              <a:rPr lang="en-US" dirty="0" smtClean="0"/>
              <a:t>Year published 2015</a:t>
            </a:r>
          </a:p>
          <a:p>
            <a:pPr>
              <a:buNone/>
            </a:pPr>
            <a:r>
              <a:rPr lang="en-US" dirty="0" smtClean="0"/>
              <a:t>Editor </a:t>
            </a:r>
            <a:r>
              <a:rPr lang="en-US" dirty="0" smtClean="0"/>
              <a:t>Aiden</a:t>
            </a:r>
          </a:p>
          <a:p>
            <a:pPr>
              <a:buNone/>
            </a:pPr>
            <a:r>
              <a:rPr lang="en-US" dirty="0" smtClean="0"/>
              <a:t> second Editor Caleb </a:t>
            </a:r>
          </a:p>
          <a:p>
            <a:pPr>
              <a:buNone/>
            </a:pPr>
            <a:r>
              <a:rPr lang="en-US" dirty="0" smtClean="0"/>
              <a:t>You can fiend </a:t>
            </a:r>
            <a:r>
              <a:rPr lang="en-US" dirty="0"/>
              <a:t>a collared copy at </a:t>
            </a:r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www.hillcrest.ednet.ns.ca/main.php</a:t>
            </a:r>
            <a:r>
              <a:rPr lang="en-US" dirty="0" smtClean="0"/>
              <a:t>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66646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DEDICATION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I dedicate this book to the coolest book buddy ever St. Clair. He is the best at reading in grade </a:t>
            </a:r>
          </a:p>
          <a:p>
            <a:pPr>
              <a:buNone/>
            </a:pPr>
            <a:r>
              <a:rPr lang="en-US" dirty="0" smtClean="0"/>
              <a:t>primary I have ever seen. </a:t>
            </a:r>
          </a:p>
          <a:p>
            <a:pPr algn="ctr">
              <a:buNone/>
            </a:pPr>
            <a:r>
              <a:rPr lang="en-US" sz="9600" dirty="0" smtClean="0">
                <a:solidFill>
                  <a:srgbClr val="00B050"/>
                </a:solidFill>
                <a:sym typeface="Wingdings" pitchFamily="2" charset="2"/>
              </a:rPr>
              <a:t></a:t>
            </a:r>
            <a:endParaRPr lang="en-US" sz="8000" dirty="0" smtClean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1182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2210" y="2524198"/>
            <a:ext cx="4923979" cy="43338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CA" dirty="0" smtClean="0">
                <a:ea typeface="Calibri"/>
                <a:cs typeface="Times New Roman"/>
              </a:rPr>
              <a:t>St. Clair </a:t>
            </a:r>
            <a:r>
              <a:rPr lang="en-CA" dirty="0">
                <a:ea typeface="Calibri"/>
                <a:cs typeface="Times New Roman"/>
              </a:rPr>
              <a:t>had always wanted a dog. He decided he would ask his parents for a dog one last time.</a:t>
            </a:r>
            <a:endParaRPr lang="en-CA" dirty="0"/>
          </a:p>
        </p:txBody>
      </p:sp>
      <p:sp>
        <p:nvSpPr>
          <p:cNvPr id="6" name="TextBox 5"/>
          <p:cNvSpPr txBox="1"/>
          <p:nvPr/>
        </p:nvSpPr>
        <p:spPr>
          <a:xfrm>
            <a:off x="8825801" y="648866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1</a:t>
            </a:r>
            <a:endParaRPr lang="en-CA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095625"/>
            <a:ext cx="3200400" cy="3762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57952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9808" y="2966581"/>
            <a:ext cx="4604767" cy="39181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CA" dirty="0"/>
              <a:t>His parents told him if he had a dog he would be responsible to feed him and take him for walks every day. </a:t>
            </a:r>
            <a:r>
              <a:rPr lang="en-CA" dirty="0" smtClean="0"/>
              <a:t>St. Clair </a:t>
            </a:r>
            <a:r>
              <a:rPr lang="en-CA" dirty="0"/>
              <a:t>“promised” to do all of these things.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3678221"/>
            <a:ext cx="2758400" cy="31863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8842314" y="648866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2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03036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CA" dirty="0"/>
              <a:t>The next day </a:t>
            </a:r>
            <a:r>
              <a:rPr lang="en-CA" dirty="0" smtClean="0"/>
              <a:t>St. Clair </a:t>
            </a:r>
            <a:r>
              <a:rPr lang="en-CA" dirty="0"/>
              <a:t>went to school and told his friend Lucas that he may be getting a dog. Lucas was very happy for him</a:t>
            </a:r>
            <a:r>
              <a:rPr lang="en-CA" dirty="0" smtClean="0"/>
              <a:t>. </a:t>
            </a:r>
            <a:endParaRPr lang="en-CA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9404" y="3025560"/>
            <a:ext cx="2085975" cy="38139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756" y="3673633"/>
            <a:ext cx="2758400" cy="31658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8828952" y="648866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3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309094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4866" y="3040759"/>
            <a:ext cx="3816424" cy="38461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CA" dirty="0" smtClean="0"/>
              <a:t>After </a:t>
            </a:r>
            <a:r>
              <a:rPr lang="en-CA" dirty="0"/>
              <a:t>school </a:t>
            </a:r>
            <a:r>
              <a:rPr lang="en-CA" dirty="0" smtClean="0"/>
              <a:t>St. Clair </a:t>
            </a:r>
            <a:r>
              <a:rPr lang="en-CA" dirty="0"/>
              <a:t>went home. When he walked in his house his parents told him there was something in the garage they wanted to show him.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6083" y="3671689"/>
            <a:ext cx="2758400" cy="31863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8859540" y="649684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4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876509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35893" y="1905000"/>
            <a:ext cx="5581650" cy="49395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6096000" cy="378904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CA" dirty="0"/>
              <a:t> </a:t>
            </a:r>
            <a:r>
              <a:rPr lang="en-CA" sz="3600" dirty="0"/>
              <a:t>W</a:t>
            </a:r>
            <a:r>
              <a:rPr lang="en-CA" sz="3600" dirty="0" smtClean="0"/>
              <a:t>hen he opened the garage door he saw a small black and brown puppy. He was very surprised! He didn’t think it would happen so soon. </a:t>
            </a:r>
            <a:endParaRPr lang="en-CA" sz="36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678694"/>
            <a:ext cx="2088232" cy="31658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4838700"/>
            <a:ext cx="2409825" cy="201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8842314" y="6478193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5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56536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458</TotalTime>
  <Words>500</Words>
  <Application>Microsoft Office PowerPoint</Application>
  <PresentationFormat>On-screen Show (4:3)</PresentationFormat>
  <Paragraphs>56</Paragraphs>
  <Slides>16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PowerPoint Presentation</vt:lpstr>
      <vt:lpstr>PowerPoint Presentation</vt:lpstr>
      <vt:lpstr>PowerPoint Presentation</vt:lpstr>
      <vt:lpstr>DEDICATION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autobiography</vt:lpstr>
      <vt:lpstr>Comments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St. Clair</dc:title>
  <dc:creator>Staff</dc:creator>
  <cp:lastModifiedBy>TCRSB</cp:lastModifiedBy>
  <cp:revision>37</cp:revision>
  <cp:lastPrinted>2015-06-19T15:17:15Z</cp:lastPrinted>
  <dcterms:created xsi:type="dcterms:W3CDTF">2015-06-01T14:41:48Z</dcterms:created>
  <dcterms:modified xsi:type="dcterms:W3CDTF">2015-06-19T15:25:25Z</dcterms:modified>
</cp:coreProperties>
</file>