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8" r:id="rId5"/>
    <p:sldId id="259" r:id="rId6"/>
    <p:sldId id="260" r:id="rId7"/>
    <p:sldId id="261" r:id="rId8"/>
    <p:sldId id="266" r:id="rId9"/>
    <p:sldId id="268" r:id="rId10"/>
    <p:sldId id="269" r:id="rId11"/>
    <p:sldId id="270" r:id="rId12"/>
    <p:sldId id="271" r:id="rId13"/>
    <p:sldId id="262" r:id="rId14"/>
    <p:sldId id="263" r:id="rId15"/>
    <p:sldId id="264" r:id="rId16"/>
    <p:sldId id="26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71" autoAdjust="0"/>
  </p:normalViewPr>
  <p:slideViewPr>
    <p:cSldViewPr>
      <p:cViewPr varScale="1">
        <p:scale>
          <a:sx n="70" d="100"/>
          <a:sy n="70" d="100"/>
        </p:scale>
        <p:origin x="-51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7197ACCC-1672-4712-8E96-E2699C948279}" type="datetimeFigureOut">
              <a:rPr lang="en-CA" smtClean="0"/>
              <a:t>19/06/2015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CD9EBC5-D333-4A47-BECD-71249F545842}" type="slidenum">
              <a:rPr lang="en-CA" smtClean="0"/>
              <a:t>‹#›</a:t>
            </a:fld>
            <a:endParaRPr lang="en-CA"/>
          </a:p>
        </p:txBody>
      </p:sp>
    </p:spTree>
    <p:extLst>
      <p:ext uri="{BB962C8B-B14F-4D97-AF65-F5344CB8AC3E}">
        <p14:creationId xmlns:p14="http://schemas.microsoft.com/office/powerpoint/2010/main" val="1585000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197ACCC-1672-4712-8E96-E2699C948279}" type="datetimeFigureOut">
              <a:rPr lang="en-CA" smtClean="0"/>
              <a:t>19/06/2015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CD9EBC5-D333-4A47-BECD-71249F545842}" type="slidenum">
              <a:rPr lang="en-CA" smtClean="0"/>
              <a:t>‹#›</a:t>
            </a:fld>
            <a:endParaRPr lang="en-CA"/>
          </a:p>
        </p:txBody>
      </p:sp>
    </p:spTree>
    <p:extLst>
      <p:ext uri="{BB962C8B-B14F-4D97-AF65-F5344CB8AC3E}">
        <p14:creationId xmlns:p14="http://schemas.microsoft.com/office/powerpoint/2010/main" val="3271243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197ACCC-1672-4712-8E96-E2699C948279}" type="datetimeFigureOut">
              <a:rPr lang="en-CA" smtClean="0"/>
              <a:t>19/06/2015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CD9EBC5-D333-4A47-BECD-71249F545842}" type="slidenum">
              <a:rPr lang="en-CA" smtClean="0"/>
              <a:t>‹#›</a:t>
            </a:fld>
            <a:endParaRPr lang="en-CA"/>
          </a:p>
        </p:txBody>
      </p:sp>
    </p:spTree>
    <p:extLst>
      <p:ext uri="{BB962C8B-B14F-4D97-AF65-F5344CB8AC3E}">
        <p14:creationId xmlns:p14="http://schemas.microsoft.com/office/powerpoint/2010/main" val="1645934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197ACCC-1672-4712-8E96-E2699C948279}" type="datetimeFigureOut">
              <a:rPr lang="en-CA" smtClean="0"/>
              <a:t>19/06/2015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CD9EBC5-D333-4A47-BECD-71249F545842}" type="slidenum">
              <a:rPr lang="en-CA" smtClean="0"/>
              <a:t>‹#›</a:t>
            </a:fld>
            <a:endParaRPr lang="en-CA"/>
          </a:p>
        </p:txBody>
      </p:sp>
    </p:spTree>
    <p:extLst>
      <p:ext uri="{BB962C8B-B14F-4D97-AF65-F5344CB8AC3E}">
        <p14:creationId xmlns:p14="http://schemas.microsoft.com/office/powerpoint/2010/main" val="2440994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97ACCC-1672-4712-8E96-E2699C948279}" type="datetimeFigureOut">
              <a:rPr lang="en-CA" smtClean="0"/>
              <a:t>19/06/2015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CD9EBC5-D333-4A47-BECD-71249F545842}" type="slidenum">
              <a:rPr lang="en-CA" smtClean="0"/>
              <a:t>‹#›</a:t>
            </a:fld>
            <a:endParaRPr lang="en-CA"/>
          </a:p>
        </p:txBody>
      </p:sp>
    </p:spTree>
    <p:extLst>
      <p:ext uri="{BB962C8B-B14F-4D97-AF65-F5344CB8AC3E}">
        <p14:creationId xmlns:p14="http://schemas.microsoft.com/office/powerpoint/2010/main" val="1689267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7197ACCC-1672-4712-8E96-E2699C948279}" type="datetimeFigureOut">
              <a:rPr lang="en-CA" smtClean="0"/>
              <a:t>19/06/2015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CD9EBC5-D333-4A47-BECD-71249F545842}" type="slidenum">
              <a:rPr lang="en-CA" smtClean="0"/>
              <a:t>‹#›</a:t>
            </a:fld>
            <a:endParaRPr lang="en-CA"/>
          </a:p>
        </p:txBody>
      </p:sp>
    </p:spTree>
    <p:extLst>
      <p:ext uri="{BB962C8B-B14F-4D97-AF65-F5344CB8AC3E}">
        <p14:creationId xmlns:p14="http://schemas.microsoft.com/office/powerpoint/2010/main" val="882273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7197ACCC-1672-4712-8E96-E2699C948279}" type="datetimeFigureOut">
              <a:rPr lang="en-CA" smtClean="0"/>
              <a:t>19/06/2015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CD9EBC5-D333-4A47-BECD-71249F545842}" type="slidenum">
              <a:rPr lang="en-CA" smtClean="0"/>
              <a:t>‹#›</a:t>
            </a:fld>
            <a:endParaRPr lang="en-CA"/>
          </a:p>
        </p:txBody>
      </p:sp>
    </p:spTree>
    <p:extLst>
      <p:ext uri="{BB962C8B-B14F-4D97-AF65-F5344CB8AC3E}">
        <p14:creationId xmlns:p14="http://schemas.microsoft.com/office/powerpoint/2010/main" val="1083584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7197ACCC-1672-4712-8E96-E2699C948279}" type="datetimeFigureOut">
              <a:rPr lang="en-CA" smtClean="0"/>
              <a:t>19/06/2015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CD9EBC5-D333-4A47-BECD-71249F545842}" type="slidenum">
              <a:rPr lang="en-CA" smtClean="0"/>
              <a:t>‹#›</a:t>
            </a:fld>
            <a:endParaRPr lang="en-CA"/>
          </a:p>
        </p:txBody>
      </p:sp>
    </p:spTree>
    <p:extLst>
      <p:ext uri="{BB962C8B-B14F-4D97-AF65-F5344CB8AC3E}">
        <p14:creationId xmlns:p14="http://schemas.microsoft.com/office/powerpoint/2010/main" val="1918435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97ACCC-1672-4712-8E96-E2699C948279}" type="datetimeFigureOut">
              <a:rPr lang="en-CA" smtClean="0"/>
              <a:t>19/06/2015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CD9EBC5-D333-4A47-BECD-71249F545842}" type="slidenum">
              <a:rPr lang="en-CA" smtClean="0"/>
              <a:t>‹#›</a:t>
            </a:fld>
            <a:endParaRPr lang="en-CA"/>
          </a:p>
        </p:txBody>
      </p:sp>
    </p:spTree>
    <p:extLst>
      <p:ext uri="{BB962C8B-B14F-4D97-AF65-F5344CB8AC3E}">
        <p14:creationId xmlns:p14="http://schemas.microsoft.com/office/powerpoint/2010/main" val="5724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97ACCC-1672-4712-8E96-E2699C948279}" type="datetimeFigureOut">
              <a:rPr lang="en-CA" smtClean="0"/>
              <a:t>19/06/2015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CD9EBC5-D333-4A47-BECD-71249F545842}" type="slidenum">
              <a:rPr lang="en-CA" smtClean="0"/>
              <a:t>‹#›</a:t>
            </a:fld>
            <a:endParaRPr lang="en-CA"/>
          </a:p>
        </p:txBody>
      </p:sp>
    </p:spTree>
    <p:extLst>
      <p:ext uri="{BB962C8B-B14F-4D97-AF65-F5344CB8AC3E}">
        <p14:creationId xmlns:p14="http://schemas.microsoft.com/office/powerpoint/2010/main" val="4095151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97ACCC-1672-4712-8E96-E2699C948279}" type="datetimeFigureOut">
              <a:rPr lang="en-CA" smtClean="0"/>
              <a:t>19/06/2015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CD9EBC5-D333-4A47-BECD-71249F545842}" type="slidenum">
              <a:rPr lang="en-CA" smtClean="0"/>
              <a:t>‹#›</a:t>
            </a:fld>
            <a:endParaRPr lang="en-CA"/>
          </a:p>
        </p:txBody>
      </p:sp>
    </p:spTree>
    <p:extLst>
      <p:ext uri="{BB962C8B-B14F-4D97-AF65-F5344CB8AC3E}">
        <p14:creationId xmlns:p14="http://schemas.microsoft.com/office/powerpoint/2010/main" val="662014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97ACCC-1672-4712-8E96-E2699C948279}" type="datetimeFigureOut">
              <a:rPr lang="en-CA" smtClean="0"/>
              <a:t>19/06/2015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D9EBC5-D333-4A47-BECD-71249F545842}" type="slidenum">
              <a:rPr lang="en-CA" smtClean="0"/>
              <a:t>‹#›</a:t>
            </a:fld>
            <a:endParaRPr lang="en-CA"/>
          </a:p>
        </p:txBody>
      </p:sp>
    </p:spTree>
    <p:extLst>
      <p:ext uri="{BB962C8B-B14F-4D97-AF65-F5344CB8AC3E}">
        <p14:creationId xmlns:p14="http://schemas.microsoft.com/office/powerpoint/2010/main" val="2818144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thegreenwall.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Where’s Charbel</a:t>
            </a:r>
            <a:r>
              <a:rPr lang="en-CA" dirty="0"/>
              <a:t>?</a:t>
            </a:r>
          </a:p>
        </p:txBody>
      </p:sp>
      <p:sp>
        <p:nvSpPr>
          <p:cNvPr id="3" name="Content Placeholder 2"/>
          <p:cNvSpPr>
            <a:spLocks noGrp="1"/>
          </p:cNvSpPr>
          <p:nvPr>
            <p:ph idx="1"/>
          </p:nvPr>
        </p:nvSpPr>
        <p:spPr/>
        <p:txBody>
          <a:bodyPr/>
          <a:lstStyle/>
          <a:p>
            <a:endParaRPr lang="en-CA" dirty="0" smtClean="0"/>
          </a:p>
          <a:p>
            <a:endParaRPr lang="en-CA" dirty="0"/>
          </a:p>
          <a:p>
            <a:endParaRPr lang="en-CA" dirty="0" smtClean="0"/>
          </a:p>
          <a:p>
            <a:endParaRPr lang="en-CA" dirty="0"/>
          </a:p>
          <a:p>
            <a:endParaRPr lang="en-CA" dirty="0" smtClean="0"/>
          </a:p>
          <a:p>
            <a:endParaRPr lang="en-CA" dirty="0"/>
          </a:p>
          <a:p>
            <a:pPr marL="0" indent="0">
              <a:buNone/>
            </a:pPr>
            <a:r>
              <a:rPr lang="en-CA" dirty="0" smtClean="0"/>
              <a:t> By Ryan O’Callaghan</a:t>
            </a:r>
            <a:endParaRPr lang="en-CA" dirty="0"/>
          </a:p>
        </p:txBody>
      </p:sp>
      <p:pic>
        <p:nvPicPr>
          <p:cNvPr id="1026" name="Picture 2" descr="C:\Users\TCRSB\AppData\Local\Microsoft\Windows\Temporary Internet Files\Content.IE5\3GD6B4ZW\PngMedium-Dog-Simple-Drawing-10-508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6477" y="1185375"/>
            <a:ext cx="3997771" cy="41386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73913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
            </a:r>
            <a:br>
              <a:rPr lang="en-CA" dirty="0" smtClean="0"/>
            </a:br>
            <a:r>
              <a:rPr lang="en-CA" dirty="0" smtClean="0"/>
              <a:t>The two friends continued to walk through the woods until they heard another noise “Is that </a:t>
            </a:r>
            <a:r>
              <a:rPr lang="en-CA" dirty="0" err="1" smtClean="0"/>
              <a:t>Charbel</a:t>
            </a:r>
            <a:r>
              <a:rPr lang="en-CA" dirty="0" smtClean="0"/>
              <a:t>?” </a:t>
            </a:r>
            <a:br>
              <a:rPr lang="en-CA" dirty="0" smtClean="0"/>
            </a:br>
            <a:r>
              <a:rPr lang="en-CA" dirty="0" smtClean="0"/>
              <a:t>“No, that’s just </a:t>
            </a:r>
            <a:r>
              <a:rPr lang="en-CA" dirty="0" err="1" smtClean="0"/>
              <a:t>Xiander</a:t>
            </a:r>
            <a:r>
              <a:rPr lang="en-CA" dirty="0" smtClean="0"/>
              <a:t> the Monkey” </a:t>
            </a:r>
            <a:endParaRPr lang="en-CA"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7584" y="2324141"/>
            <a:ext cx="7389327" cy="4525963"/>
          </a:xfrm>
        </p:spPr>
      </p:pic>
    </p:spTree>
    <p:extLst>
      <p:ext uri="{BB962C8B-B14F-4D97-AF65-F5344CB8AC3E}">
        <p14:creationId xmlns:p14="http://schemas.microsoft.com/office/powerpoint/2010/main" val="1611818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They kept walking until they heard another noise “Is that </a:t>
            </a:r>
            <a:r>
              <a:rPr lang="en-CA" dirty="0" err="1" smtClean="0"/>
              <a:t>Charbel</a:t>
            </a:r>
            <a:r>
              <a:rPr lang="en-CA" dirty="0" smtClean="0"/>
              <a:t>?” </a:t>
            </a:r>
            <a:br>
              <a:rPr lang="en-CA" dirty="0" smtClean="0"/>
            </a:br>
            <a:r>
              <a:rPr lang="en-CA" dirty="0" smtClean="0"/>
              <a:t>“No, that’s just Mark the Snake.”</a:t>
            </a:r>
            <a:endParaRPr lang="en-CA"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9592" y="2329340"/>
            <a:ext cx="7389327" cy="4525963"/>
          </a:xfrm>
        </p:spPr>
      </p:pic>
    </p:spTree>
    <p:extLst>
      <p:ext uri="{BB962C8B-B14F-4D97-AF65-F5344CB8AC3E}">
        <p14:creationId xmlns:p14="http://schemas.microsoft.com/office/powerpoint/2010/main" val="2794996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The two animals kept on searching for their lost friend but still couldn’t find him.</a:t>
            </a:r>
            <a:endParaRPr lang="en-CA"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5294" y="1700808"/>
            <a:ext cx="8413170" cy="5153067"/>
          </a:xfrm>
        </p:spPr>
      </p:pic>
    </p:spTree>
    <p:extLst>
      <p:ext uri="{BB962C8B-B14F-4D97-AF65-F5344CB8AC3E}">
        <p14:creationId xmlns:p14="http://schemas.microsoft.com/office/powerpoint/2010/main" val="2611612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499" y="1240484"/>
            <a:ext cx="9105501" cy="5586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fontScale="90000"/>
          </a:bodyPr>
          <a:lstStyle/>
          <a:p>
            <a:r>
              <a:rPr lang="en-CA" dirty="0" smtClean="0"/>
              <a:t/>
            </a:r>
            <a:br>
              <a:rPr lang="en-CA" dirty="0" smtClean="0"/>
            </a:br>
            <a:r>
              <a:rPr lang="en-CA" dirty="0" smtClean="0"/>
              <a:t>Jacob and Fred where getting really tired now and decided to yell Charbel’s name one last </a:t>
            </a:r>
            <a:r>
              <a:rPr lang="en-CA" dirty="0" smtClean="0"/>
              <a:t>time. “CHARBEL</a:t>
            </a:r>
            <a:r>
              <a:rPr lang="en-CA" dirty="0" smtClean="0"/>
              <a:t>!” screamed </a:t>
            </a:r>
            <a:r>
              <a:rPr lang="en-CA" dirty="0" smtClean="0"/>
              <a:t>Jacob.</a:t>
            </a:r>
            <a:endParaRPr lang="en-CA" dirty="0"/>
          </a:p>
        </p:txBody>
      </p:sp>
    </p:spTree>
    <p:extLst>
      <p:ext uri="{BB962C8B-B14F-4D97-AF65-F5344CB8AC3E}">
        <p14:creationId xmlns:p14="http://schemas.microsoft.com/office/powerpoint/2010/main" val="14846123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253033"/>
            <a:ext cx="9144000" cy="5604967"/>
          </a:xfrm>
        </p:spPr>
      </p:pic>
      <p:sp>
        <p:nvSpPr>
          <p:cNvPr id="2" name="Title 1"/>
          <p:cNvSpPr>
            <a:spLocks noGrp="1"/>
          </p:cNvSpPr>
          <p:nvPr>
            <p:ph type="title"/>
          </p:nvPr>
        </p:nvSpPr>
        <p:spPr/>
        <p:txBody>
          <a:bodyPr>
            <a:normAutofit fontScale="90000"/>
          </a:bodyPr>
          <a:lstStyle/>
          <a:p>
            <a:r>
              <a:rPr lang="en-CA" dirty="0" smtClean="0"/>
              <a:t/>
            </a:r>
            <a:br>
              <a:rPr lang="en-CA" dirty="0" smtClean="0"/>
            </a:br>
            <a:r>
              <a:rPr lang="en-CA" dirty="0" smtClean="0"/>
              <a:t/>
            </a:r>
            <a:br>
              <a:rPr lang="en-CA" dirty="0" smtClean="0"/>
            </a:br>
            <a:r>
              <a:rPr lang="en-CA" dirty="0" smtClean="0"/>
              <a:t/>
            </a:r>
            <a:br>
              <a:rPr lang="en-CA" dirty="0" smtClean="0"/>
            </a:br>
            <a:r>
              <a:rPr lang="en-CA" dirty="0" smtClean="0"/>
              <a:t>Jacob </a:t>
            </a:r>
            <a:r>
              <a:rPr lang="en-CA" dirty="0" smtClean="0"/>
              <a:t>and Fred heard a rustling in the bush, Charbel came walking out of the </a:t>
            </a:r>
            <a:r>
              <a:rPr lang="en-CA" dirty="0" smtClean="0"/>
              <a:t>bush. </a:t>
            </a:r>
            <a:br>
              <a:rPr lang="en-CA" dirty="0" smtClean="0"/>
            </a:br>
            <a:r>
              <a:rPr lang="en-CA" dirty="0" smtClean="0"/>
              <a:t>“</a:t>
            </a:r>
            <a:r>
              <a:rPr lang="en-CA" dirty="0" smtClean="0"/>
              <a:t>Where were you?” </a:t>
            </a:r>
            <a:r>
              <a:rPr lang="en-CA" dirty="0" smtClean="0"/>
              <a:t/>
            </a:r>
            <a:br>
              <a:rPr lang="en-CA" dirty="0" smtClean="0"/>
            </a:br>
            <a:r>
              <a:rPr lang="en-CA" dirty="0" smtClean="0"/>
              <a:t>“</a:t>
            </a:r>
            <a:r>
              <a:rPr lang="en-CA" dirty="0" smtClean="0"/>
              <a:t>We were playing hide and seek  weren’t we?” said </a:t>
            </a:r>
            <a:r>
              <a:rPr lang="en-CA" dirty="0" err="1" smtClean="0"/>
              <a:t>Charbel</a:t>
            </a:r>
            <a:r>
              <a:rPr lang="en-CA" dirty="0" smtClean="0"/>
              <a:t>.  </a:t>
            </a:r>
            <a:endParaRPr lang="en-CA" dirty="0"/>
          </a:p>
        </p:txBody>
      </p:sp>
    </p:spTree>
    <p:extLst>
      <p:ext uri="{BB962C8B-B14F-4D97-AF65-F5344CB8AC3E}">
        <p14:creationId xmlns:p14="http://schemas.microsoft.com/office/powerpoint/2010/main" val="34300624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About the Author</a:t>
            </a:r>
            <a:endParaRPr lang="en-CA" dirty="0"/>
          </a:p>
        </p:txBody>
      </p:sp>
      <p:sp>
        <p:nvSpPr>
          <p:cNvPr id="3" name="Content Placeholder 2"/>
          <p:cNvSpPr>
            <a:spLocks noGrp="1"/>
          </p:cNvSpPr>
          <p:nvPr>
            <p:ph idx="1"/>
          </p:nvPr>
        </p:nvSpPr>
        <p:spPr/>
        <p:txBody>
          <a:bodyPr/>
          <a:lstStyle/>
          <a:p>
            <a:r>
              <a:rPr lang="en-CA" dirty="0" smtClean="0"/>
              <a:t>My name is Ryan Michael O’Callaghan, I am 12 years old and like to play sports like hockey, soccer, basketball and baseball. One of my major accomplishments </a:t>
            </a:r>
            <a:r>
              <a:rPr lang="en-CA" dirty="0" smtClean="0"/>
              <a:t>was</a:t>
            </a:r>
            <a:r>
              <a:rPr lang="en-CA" dirty="0" smtClean="0"/>
              <a:t> </a:t>
            </a:r>
            <a:r>
              <a:rPr lang="en-CA" dirty="0" smtClean="0"/>
              <a:t>playing hockey for the Nova Scotia </a:t>
            </a:r>
            <a:r>
              <a:rPr lang="en-CA" dirty="0" smtClean="0"/>
              <a:t>team </a:t>
            </a:r>
            <a:r>
              <a:rPr lang="en-CA" dirty="0" smtClean="0"/>
              <a:t>in 2009 and 2010.</a:t>
            </a:r>
          </a:p>
          <a:p>
            <a:pPr marL="0" indent="0">
              <a:buNone/>
            </a:pPr>
            <a:endParaRPr lang="en-CA" dirty="0"/>
          </a:p>
        </p:txBody>
      </p:sp>
    </p:spTree>
    <p:extLst>
      <p:ext uri="{BB962C8B-B14F-4D97-AF65-F5344CB8AC3E}">
        <p14:creationId xmlns:p14="http://schemas.microsoft.com/office/powerpoint/2010/main" val="41289820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Comments</a:t>
            </a:r>
            <a:endParaRPr lang="en-CA" dirty="0"/>
          </a:p>
        </p:txBody>
      </p:sp>
      <p:sp>
        <p:nvSpPr>
          <p:cNvPr id="3" name="Content Placeholder 2"/>
          <p:cNvSpPr>
            <a:spLocks noGrp="1"/>
          </p:cNvSpPr>
          <p:nvPr>
            <p:ph idx="1"/>
          </p:nvPr>
        </p:nvSpPr>
        <p:spPr/>
        <p:txBody>
          <a:bodyPr/>
          <a:lstStyle/>
          <a:p>
            <a:r>
              <a:rPr lang="en-CA" dirty="0" smtClean="0"/>
              <a:t>Lucas: It was </a:t>
            </a:r>
            <a:r>
              <a:rPr lang="en-CA" dirty="0" smtClean="0"/>
              <a:t>funny.</a:t>
            </a:r>
            <a:endParaRPr lang="en-CA" dirty="0" smtClean="0"/>
          </a:p>
          <a:p>
            <a:r>
              <a:rPr lang="en-CA" dirty="0" smtClean="0"/>
              <a:t>Xiander: I like the book and think Charbel will like it </a:t>
            </a:r>
            <a:r>
              <a:rPr lang="en-CA" dirty="0" smtClean="0"/>
              <a:t>too.</a:t>
            </a:r>
            <a:r>
              <a:rPr lang="en-CA" dirty="0" smtClean="0">
                <a:sym typeface="Wingdings" pitchFamily="2" charset="2"/>
              </a:rPr>
              <a:t> </a:t>
            </a:r>
            <a:endParaRPr lang="en-CA" dirty="0" smtClean="0">
              <a:sym typeface="Wingdings" pitchFamily="2" charset="2"/>
            </a:endParaRPr>
          </a:p>
          <a:p>
            <a:r>
              <a:rPr lang="en-CA" dirty="0" smtClean="0">
                <a:sym typeface="Wingdings" pitchFamily="2" charset="2"/>
              </a:rPr>
              <a:t>Peter: Charbel will like this book. AWESOME!!!!!!!!!!!!!!!!!!!!!!!!!!!!!!!!!!!!!!!!!!!!!!!!!!!!!! </a:t>
            </a:r>
          </a:p>
          <a:p>
            <a:r>
              <a:rPr lang="en-CA" dirty="0" smtClean="0"/>
              <a:t>Mason: You need more </a:t>
            </a:r>
            <a:r>
              <a:rPr lang="en-CA" dirty="0" smtClean="0"/>
              <a:t>pages. </a:t>
            </a:r>
            <a:endParaRPr lang="en-CA" dirty="0" smtClean="0"/>
          </a:p>
          <a:p>
            <a:r>
              <a:rPr lang="en-CA" dirty="0" smtClean="0"/>
              <a:t>Isaac: </a:t>
            </a:r>
            <a:r>
              <a:rPr lang="en-CA" dirty="0" smtClean="0"/>
              <a:t>Like a boss.</a:t>
            </a:r>
            <a:endParaRPr lang="en-CA" dirty="0"/>
          </a:p>
        </p:txBody>
      </p:sp>
      <p:pic>
        <p:nvPicPr>
          <p:cNvPr id="7170" name="Picture 2" descr="C:\Users\TCRSB\AppData\Local\Microsoft\Windows\Temporary Internet Files\Content.IE5\PAXAWA4V\HD_Fsjal_by_Mangoman34alt[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82287"/>
            <a:ext cx="2088232" cy="2088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15893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Dedication </a:t>
            </a:r>
            <a:endParaRPr lang="en-CA" dirty="0"/>
          </a:p>
        </p:txBody>
      </p:sp>
      <p:sp>
        <p:nvSpPr>
          <p:cNvPr id="3" name="Content Placeholder 2"/>
          <p:cNvSpPr>
            <a:spLocks noGrp="1"/>
          </p:cNvSpPr>
          <p:nvPr>
            <p:ph idx="1"/>
          </p:nvPr>
        </p:nvSpPr>
        <p:spPr/>
        <p:txBody>
          <a:bodyPr/>
          <a:lstStyle/>
          <a:p>
            <a:r>
              <a:rPr lang="en-CA" dirty="0" smtClean="0"/>
              <a:t>This book is dedicated to </a:t>
            </a:r>
            <a:r>
              <a:rPr lang="en-CA" dirty="0" err="1" smtClean="0"/>
              <a:t>Charbel</a:t>
            </a:r>
            <a:r>
              <a:rPr lang="en-CA" dirty="0" smtClean="0"/>
              <a:t> </a:t>
            </a:r>
            <a:r>
              <a:rPr lang="en-CA" dirty="0" err="1" smtClean="0"/>
              <a:t>Chidiac</a:t>
            </a:r>
            <a:r>
              <a:rPr lang="en-CA" dirty="0"/>
              <a:t> </a:t>
            </a:r>
            <a:r>
              <a:rPr lang="en-CA" dirty="0" smtClean="0"/>
              <a:t>the best book buddy ever.</a:t>
            </a:r>
            <a:endParaRPr lang="en-CA" dirty="0" smtClean="0"/>
          </a:p>
          <a:p>
            <a:pPr marL="0" indent="0">
              <a:buNone/>
            </a:pPr>
            <a:endParaRPr lang="en-CA" dirty="0"/>
          </a:p>
        </p:txBody>
      </p:sp>
      <p:pic>
        <p:nvPicPr>
          <p:cNvPr id="1026" name="Picture 2" descr="C:\Users\TCRSB\AppData\Local\Microsoft\Windows\Temporary Internet Files\Content.IE5\T5S4FSE6\8673664872_47a761f1b6_z[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2457388"/>
            <a:ext cx="4432135" cy="44252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0935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Where’s Charbel? </a:t>
            </a:r>
            <a:endParaRPr lang="en-CA" dirty="0"/>
          </a:p>
        </p:txBody>
      </p:sp>
      <p:sp>
        <p:nvSpPr>
          <p:cNvPr id="3" name="Content Placeholder 2"/>
          <p:cNvSpPr>
            <a:spLocks noGrp="1"/>
          </p:cNvSpPr>
          <p:nvPr>
            <p:ph idx="1"/>
          </p:nvPr>
        </p:nvSpPr>
        <p:spPr/>
        <p:txBody>
          <a:bodyPr/>
          <a:lstStyle/>
          <a:p>
            <a:r>
              <a:rPr lang="en-CA" dirty="0" smtClean="0"/>
              <a:t>Author: Ryan O’Callaghan</a:t>
            </a:r>
          </a:p>
          <a:p>
            <a:r>
              <a:rPr lang="en-CA" dirty="0" smtClean="0"/>
              <a:t>Illustrator: Ryan O’Callaghan </a:t>
            </a:r>
          </a:p>
          <a:p>
            <a:r>
              <a:rPr lang="en-CA" dirty="0" smtClean="0"/>
              <a:t>Publisher:  Ryan O’Callaghan</a:t>
            </a:r>
          </a:p>
          <a:p>
            <a:endParaRPr lang="en-CA" dirty="0" smtClean="0"/>
          </a:p>
          <a:p>
            <a:pPr marL="0" indent="0">
              <a:buNone/>
            </a:pPr>
            <a:endParaRPr lang="en-CA" dirty="0"/>
          </a:p>
        </p:txBody>
      </p:sp>
      <p:pic>
        <p:nvPicPr>
          <p:cNvPr id="1026" name="Picture 2" descr="C:\Users\TCRSB\AppData\Local\Microsoft\Windows\Temporary Internet Files\Content.IE5\PAXAWA4V\HD_Fsjal_by_Mangoman34al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3199745"/>
            <a:ext cx="3652116" cy="36521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78425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Copyright</a:t>
            </a:r>
            <a:endParaRPr lang="en-CA" dirty="0"/>
          </a:p>
        </p:txBody>
      </p:sp>
      <p:sp>
        <p:nvSpPr>
          <p:cNvPr id="3" name="Content Placeholder 2"/>
          <p:cNvSpPr>
            <a:spLocks noGrp="1"/>
          </p:cNvSpPr>
          <p:nvPr>
            <p:ph idx="1"/>
          </p:nvPr>
        </p:nvSpPr>
        <p:spPr/>
        <p:txBody>
          <a:bodyPr>
            <a:normAutofit fontScale="77500" lnSpcReduction="20000"/>
          </a:bodyPr>
          <a:lstStyle/>
          <a:p>
            <a:r>
              <a:rPr lang="en-CA" b="1" dirty="0" smtClean="0"/>
              <a:t>© 2015 Ryan O’Callaghan </a:t>
            </a:r>
          </a:p>
          <a:p>
            <a:r>
              <a:rPr lang="en-CA" b="1" dirty="0" smtClean="0"/>
              <a:t>All Rights Reserved Do Not Damage Unless Ryan Gives Permission. This Book May Be Reproduced By </a:t>
            </a:r>
            <a:r>
              <a:rPr lang="en-CA" b="1" dirty="0" err="1" smtClean="0"/>
              <a:t>Charbel</a:t>
            </a:r>
            <a:r>
              <a:rPr lang="en-CA" b="1" dirty="0" smtClean="0"/>
              <a:t>.</a:t>
            </a:r>
          </a:p>
          <a:p>
            <a:r>
              <a:rPr lang="en-CA" b="1" dirty="0" err="1" smtClean="0"/>
              <a:t>TheGreenWallLTD</a:t>
            </a:r>
            <a:endParaRPr lang="en-CA" b="1" dirty="0" smtClean="0"/>
          </a:p>
          <a:p>
            <a:r>
              <a:rPr lang="en-CA" b="1" dirty="0" smtClean="0"/>
              <a:t>Address</a:t>
            </a:r>
            <a:r>
              <a:rPr lang="en-CA" b="1" dirty="0" smtClean="0"/>
              <a:t>: Shelburne, Nova Scotia  </a:t>
            </a:r>
            <a:endParaRPr lang="en-CA" b="1" dirty="0" smtClean="0"/>
          </a:p>
          <a:p>
            <a:r>
              <a:rPr lang="en-CA" b="1" dirty="0" smtClean="0"/>
              <a:t>Phone: 999-9876</a:t>
            </a:r>
          </a:p>
          <a:p>
            <a:r>
              <a:rPr lang="en-CA" b="1" dirty="0" smtClean="0"/>
              <a:t>Fax: 888-8765</a:t>
            </a:r>
            <a:endParaRPr lang="en-CA" b="1" dirty="0" smtClean="0"/>
          </a:p>
          <a:p>
            <a:r>
              <a:rPr lang="en-CA" b="1" dirty="0" smtClean="0">
                <a:hlinkClick r:id="rId2"/>
              </a:rPr>
              <a:t>www.thegreenwall.com</a:t>
            </a:r>
            <a:r>
              <a:rPr lang="en-CA" b="1" dirty="0" smtClean="0"/>
              <a:t> </a:t>
            </a:r>
          </a:p>
          <a:p>
            <a:r>
              <a:rPr lang="en-CA" b="1" dirty="0" smtClean="0"/>
              <a:t>ISBN </a:t>
            </a:r>
            <a:r>
              <a:rPr lang="en-CA" b="1" dirty="0" smtClean="0"/>
              <a:t>0-203-617-12345-3</a:t>
            </a:r>
          </a:p>
          <a:p>
            <a:r>
              <a:rPr lang="en-CA" b="1" dirty="0" smtClean="0"/>
              <a:t>First Editor: </a:t>
            </a:r>
            <a:r>
              <a:rPr lang="en-CA" b="1" dirty="0" err="1" smtClean="0"/>
              <a:t>Xiander</a:t>
            </a:r>
            <a:r>
              <a:rPr lang="en-CA" b="1" dirty="0" smtClean="0"/>
              <a:t> </a:t>
            </a:r>
            <a:r>
              <a:rPr lang="en-CA" b="1" dirty="0" err="1" smtClean="0"/>
              <a:t>Shand</a:t>
            </a:r>
            <a:endParaRPr lang="en-CA" b="1" dirty="0" smtClean="0"/>
          </a:p>
          <a:p>
            <a:r>
              <a:rPr lang="en-CA" b="1" dirty="0" smtClean="0"/>
              <a:t>Second Editor: Caleb </a:t>
            </a:r>
            <a:r>
              <a:rPr lang="en-CA" b="1" dirty="0" err="1" smtClean="0"/>
              <a:t>Demings</a:t>
            </a:r>
            <a:endParaRPr lang="en-CA" b="1" dirty="0" smtClean="0"/>
          </a:p>
        </p:txBody>
      </p:sp>
    </p:spTree>
    <p:extLst>
      <p:ext uri="{BB962C8B-B14F-4D97-AF65-F5344CB8AC3E}">
        <p14:creationId xmlns:p14="http://schemas.microsoft.com/office/powerpoint/2010/main" val="29727724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0654" y="836712"/>
            <a:ext cx="9200356" cy="6110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fontScale="90000"/>
          </a:bodyPr>
          <a:lstStyle/>
          <a:p>
            <a:r>
              <a:rPr lang="en-CA" dirty="0" smtClean="0"/>
              <a:t/>
            </a:r>
            <a:br>
              <a:rPr lang="en-CA" dirty="0" smtClean="0"/>
            </a:br>
            <a:r>
              <a:rPr lang="en-CA" dirty="0"/>
              <a:t/>
            </a:r>
            <a:br>
              <a:rPr lang="en-CA" dirty="0"/>
            </a:br>
            <a:r>
              <a:rPr lang="en-CA" dirty="0" smtClean="0"/>
              <a:t>Once there were three animals named Charbel the Dog, Jacob the Sheep and Fred the Chicken. The three </a:t>
            </a:r>
            <a:r>
              <a:rPr lang="en-CA" dirty="0" smtClean="0"/>
              <a:t>animals went </a:t>
            </a:r>
            <a:r>
              <a:rPr lang="en-CA" dirty="0" smtClean="0"/>
              <a:t>outside to play hide and </a:t>
            </a:r>
            <a:r>
              <a:rPr lang="en-CA" dirty="0" smtClean="0"/>
              <a:t>seek</a:t>
            </a:r>
            <a:r>
              <a:rPr lang="en-CA" dirty="0"/>
              <a:t>,</a:t>
            </a:r>
            <a:r>
              <a:rPr lang="en-CA" dirty="0" smtClean="0"/>
              <a:t> </a:t>
            </a:r>
            <a:r>
              <a:rPr lang="en-CA" dirty="0" smtClean="0"/>
              <a:t>but they couldn’t find Charbel.</a:t>
            </a:r>
            <a:endParaRPr lang="en-CA" dirty="0"/>
          </a:p>
        </p:txBody>
      </p:sp>
    </p:spTree>
    <p:extLst>
      <p:ext uri="{BB962C8B-B14F-4D97-AF65-F5344CB8AC3E}">
        <p14:creationId xmlns:p14="http://schemas.microsoft.com/office/powerpoint/2010/main" val="16613353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36" y="2276872"/>
            <a:ext cx="9137964" cy="4603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title"/>
          </p:nvPr>
        </p:nvSpPr>
        <p:spPr/>
        <p:txBody>
          <a:bodyPr>
            <a:normAutofit fontScale="90000"/>
          </a:bodyPr>
          <a:lstStyle/>
          <a:p>
            <a:r>
              <a:rPr lang="en-CA" dirty="0" smtClean="0"/>
              <a:t/>
            </a:r>
            <a:br>
              <a:rPr lang="en-CA" dirty="0" smtClean="0"/>
            </a:br>
            <a:r>
              <a:rPr lang="en-CA" dirty="0" smtClean="0"/>
              <a:t>Jacob and Fred started to look for Charbel in the woods until they heard a noise. “Is that Charbel?” </a:t>
            </a:r>
            <a:r>
              <a:rPr lang="en-CA" dirty="0" smtClean="0"/>
              <a:t/>
            </a:r>
            <a:br>
              <a:rPr lang="en-CA" dirty="0" smtClean="0"/>
            </a:br>
            <a:r>
              <a:rPr lang="en-CA" dirty="0" smtClean="0"/>
              <a:t>“No, </a:t>
            </a:r>
            <a:r>
              <a:rPr lang="en-CA" dirty="0" smtClean="0"/>
              <a:t>that’s just Marvin the Crow.”</a:t>
            </a:r>
            <a:endParaRPr lang="en-CA" dirty="0"/>
          </a:p>
        </p:txBody>
      </p:sp>
    </p:spTree>
    <p:extLst>
      <p:ext uri="{BB962C8B-B14F-4D97-AF65-F5344CB8AC3E}">
        <p14:creationId xmlns:p14="http://schemas.microsoft.com/office/powerpoint/2010/main" val="32083047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6" y="1249080"/>
            <a:ext cx="9145376" cy="5601543"/>
          </a:xfrm>
        </p:spPr>
      </p:pic>
      <p:sp>
        <p:nvSpPr>
          <p:cNvPr id="2" name="Title 1"/>
          <p:cNvSpPr>
            <a:spLocks noGrp="1"/>
          </p:cNvSpPr>
          <p:nvPr>
            <p:ph type="title"/>
          </p:nvPr>
        </p:nvSpPr>
        <p:spPr/>
        <p:txBody>
          <a:bodyPr>
            <a:normAutofit fontScale="90000"/>
          </a:bodyPr>
          <a:lstStyle/>
          <a:p>
            <a:r>
              <a:rPr lang="en-CA" dirty="0" smtClean="0"/>
              <a:t>They kept walking until they heard another </a:t>
            </a:r>
            <a:r>
              <a:rPr lang="en-CA" dirty="0" smtClean="0"/>
              <a:t>noise. </a:t>
            </a:r>
            <a:r>
              <a:rPr lang="en-CA" dirty="0" smtClean="0"/>
              <a:t>“Is that Charbel?” </a:t>
            </a:r>
            <a:r>
              <a:rPr lang="en-CA" dirty="0" smtClean="0"/>
              <a:t/>
            </a:r>
            <a:br>
              <a:rPr lang="en-CA" dirty="0" smtClean="0"/>
            </a:br>
            <a:r>
              <a:rPr lang="en-CA" dirty="0" smtClean="0"/>
              <a:t>“No, </a:t>
            </a:r>
            <a:r>
              <a:rPr lang="en-CA" dirty="0" smtClean="0"/>
              <a:t>that’s just Steve the squirrel.”</a:t>
            </a:r>
            <a:endParaRPr lang="en-CA" dirty="0"/>
          </a:p>
        </p:txBody>
      </p:sp>
    </p:spTree>
    <p:extLst>
      <p:ext uri="{BB962C8B-B14F-4D97-AF65-F5344CB8AC3E}">
        <p14:creationId xmlns:p14="http://schemas.microsoft.com/office/powerpoint/2010/main" val="38267948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
            </a:r>
            <a:br>
              <a:rPr lang="en-CA" dirty="0" smtClean="0"/>
            </a:br>
            <a:r>
              <a:rPr lang="en-CA" dirty="0" smtClean="0"/>
              <a:t>They heard another noise while walking through the woods and by a river “Is that Charbel?” </a:t>
            </a:r>
            <a:r>
              <a:rPr lang="en-CA" dirty="0" smtClean="0"/>
              <a:t/>
            </a:r>
            <a:br>
              <a:rPr lang="en-CA" dirty="0" smtClean="0"/>
            </a:br>
            <a:r>
              <a:rPr lang="en-CA" dirty="0" smtClean="0"/>
              <a:t>“No, </a:t>
            </a:r>
            <a:r>
              <a:rPr lang="en-CA" dirty="0" smtClean="0"/>
              <a:t>its just Lucas the </a:t>
            </a:r>
            <a:r>
              <a:rPr lang="en-CA" dirty="0" smtClean="0"/>
              <a:t>turtle.”  </a:t>
            </a:r>
            <a:endParaRPr lang="en-CA" dirty="0"/>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592" y="2342987"/>
            <a:ext cx="7382861"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46742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
            </a:r>
            <a:br>
              <a:rPr lang="en-CA" dirty="0" smtClean="0"/>
            </a:br>
            <a:r>
              <a:rPr lang="en-CA" dirty="0" smtClean="0"/>
              <a:t>Fred and Jacob continued to walk through the woods until they heard another noise “Is that </a:t>
            </a:r>
            <a:r>
              <a:rPr lang="en-CA" dirty="0" err="1" smtClean="0"/>
              <a:t>Charbel</a:t>
            </a:r>
            <a:r>
              <a:rPr lang="en-CA" dirty="0" smtClean="0"/>
              <a:t>?” </a:t>
            </a:r>
            <a:br>
              <a:rPr lang="en-CA" dirty="0" smtClean="0"/>
            </a:br>
            <a:r>
              <a:rPr lang="en-CA" dirty="0" smtClean="0"/>
              <a:t>“No, that’s just Caleb the Frog.”</a:t>
            </a:r>
            <a:endParaRPr lang="en-CA"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7584" y="2332037"/>
            <a:ext cx="7389327" cy="4525963"/>
          </a:xfrm>
        </p:spPr>
      </p:pic>
    </p:spTree>
    <p:extLst>
      <p:ext uri="{BB962C8B-B14F-4D97-AF65-F5344CB8AC3E}">
        <p14:creationId xmlns:p14="http://schemas.microsoft.com/office/powerpoint/2010/main" val="30571725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436</TotalTime>
  <Words>222</Words>
  <Application>Microsoft Office PowerPoint</Application>
  <PresentationFormat>On-screen Show (4:3)</PresentationFormat>
  <Paragraphs>43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Where’s Charbel?</vt:lpstr>
      <vt:lpstr>Dedication </vt:lpstr>
      <vt:lpstr>Where’s Charbel? </vt:lpstr>
      <vt:lpstr>Copyright</vt:lpstr>
      <vt:lpstr>  Once there were three animals named Charbel the Dog, Jacob the Sheep and Fred the Chicken. The three animals went outside to play hide and seek, but they couldn’t find Charbel.</vt:lpstr>
      <vt:lpstr> Jacob and Fred started to look for Charbel in the woods until they heard a noise. “Is that Charbel?”  “No, that’s just Marvin the Crow.”</vt:lpstr>
      <vt:lpstr>They kept walking until they heard another noise. “Is that Charbel?”  “No, that’s just Steve the squirrel.”</vt:lpstr>
      <vt:lpstr> They heard another noise while walking through the woods and by a river “Is that Charbel?”  “No, its just Lucas the turtle.”  </vt:lpstr>
      <vt:lpstr> Fred and Jacob continued to walk through the woods until they heard another noise “Is that Charbel?”  “No, that’s just Caleb the Frog.”</vt:lpstr>
      <vt:lpstr> The two friends continued to walk through the woods until they heard another noise “Is that Charbel?”  “No, that’s just Xiander the Monkey” </vt:lpstr>
      <vt:lpstr>They kept walking until they heard another noise “Is that Charbel?”  “No, that’s just Mark the Snake.”</vt:lpstr>
      <vt:lpstr>The two animals kept on searching for their lost friend but still couldn’t find him.</vt:lpstr>
      <vt:lpstr> Jacob and Fred where getting really tired now and decided to yell Charbel’s name one last time. “CHARBEL!” screamed Jacob.</vt:lpstr>
      <vt:lpstr>   Jacob and Fred heard a rustling in the bush, Charbel came walking out of the bush.  “Where were you?”  “We were playing hide and seek  weren’t we?” said Charbel.  </vt:lpstr>
      <vt:lpstr>About the Author</vt:lpstr>
      <vt:lpstr>Comments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Where’s Charbel?</dc:title>
  <dc:creator>TCRSB</dc:creator>
  <cp:lastModifiedBy>TCRSB</cp:lastModifiedBy>
  <cp:revision>37</cp:revision>
  <cp:lastPrinted>2015-06-19T12:53:20Z</cp:lastPrinted>
  <dcterms:created xsi:type="dcterms:W3CDTF">2015-06-01T14:45:16Z</dcterms:created>
  <dcterms:modified xsi:type="dcterms:W3CDTF">2015-06-19T13:35:18Z</dcterms:modified>
</cp:coreProperties>
</file>