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63" r:id="rId6"/>
    <p:sldId id="259" r:id="rId7"/>
    <p:sldId id="258" r:id="rId8"/>
    <p:sldId id="262"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EEB45-13CF-465D-813D-07A9B4FD3136}"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ED491-CF44-4ADB-8192-4EDE4FC549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EEB45-13CF-465D-813D-07A9B4FD3136}" type="datetimeFigureOut">
              <a:rPr lang="en-US" smtClean="0"/>
              <a:pPr/>
              <a:t>12/10/2012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ED491-CF44-4ADB-8192-4EDE4FC549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hiammaya.com/index.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National_Commission_for_the_Development_of_Indigenous_Peopl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a/url?url=http://answers.ask.com/Society?o=15732&amp;qsrc=4106&amp;rct=j&amp;sa=X&amp;ei=kCmlUIHaLpLK0AHV-4GYAg&amp;ved=0CC8Q6QUoATAA&amp;q=when+does+mexico+celebrate+christmas&amp;usg=AFQjCNEdzbOXwqB_j6QQT3xkQdalzEp2tw" TargetMode="External"/><Relationship Id="rId2" Type="http://schemas.openxmlformats.org/officeDocument/2006/relationships/hyperlink" Target="http://www.google.ca/url?url=http://answers.ask.com/?o=15732&amp;qsrc=4106&amp;rct=j&amp;sa=X&amp;ei=kCmlUIHaLpLK0AHV-4GYAg&amp;ved=0CC4Q6QUoADAA&amp;q=when+does+mexico+celebrate+christmas&amp;usg=AFQjCNEgD9v1ZsnzcdKnYLNMtrqX3veXJ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Christmas  in Mexico </a:t>
            </a:r>
            <a:endParaRPr lang="en-US" dirty="0"/>
          </a:p>
        </p:txBody>
      </p:sp>
      <p:sp>
        <p:nvSpPr>
          <p:cNvPr id="3" name="Subtitle 2"/>
          <p:cNvSpPr>
            <a:spLocks noGrp="1"/>
          </p:cNvSpPr>
          <p:nvPr>
            <p:ph type="subTitle" idx="1"/>
          </p:nvPr>
        </p:nvSpPr>
        <p:spPr/>
        <p:txBody>
          <a:bodyPr/>
          <a:lstStyle/>
          <a:p>
            <a:endParaRPr lang="en-US" dirty="0" smtClean="0"/>
          </a:p>
          <a:p>
            <a:r>
              <a:rPr lang="en-US" dirty="0" smtClean="0"/>
              <a:t>BY:AARON DESCHAMP</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RECIPES</a:t>
            </a:r>
            <a:endParaRPr lang="en-US" dirty="0"/>
          </a:p>
        </p:txBody>
      </p:sp>
      <p:sp>
        <p:nvSpPr>
          <p:cNvPr id="3" name="Content Placeholder 2"/>
          <p:cNvSpPr>
            <a:spLocks noGrp="1"/>
          </p:cNvSpPr>
          <p:nvPr>
            <p:ph idx="1"/>
          </p:nvPr>
        </p:nvSpPr>
        <p:spPr/>
        <p:txBody>
          <a:bodyPr>
            <a:normAutofit/>
          </a:bodyPr>
          <a:lstStyle/>
          <a:p>
            <a:pPr>
              <a:buNone/>
            </a:pPr>
            <a:r>
              <a:rPr lang="en-US" sz="2600" dirty="0" smtClean="0"/>
              <a:t>Start your Christmas morning with a warm mug of Mexican hot chocolate, a richer, spicier version of the American package of hot cocoa. Traditional Mexican hot chocolate is made with </a:t>
            </a:r>
            <a:r>
              <a:rPr lang="en-US" sz="2600" dirty="0" smtClean="0">
                <a:hlinkClick r:id="rId2"/>
              </a:rPr>
              <a:t>Mexican chocolate</a:t>
            </a:r>
            <a:r>
              <a:rPr lang="en-US" sz="2600" dirty="0" smtClean="0"/>
              <a:t>, a spicy type of chocolate that exudes cacao, almond and cinnamon flavors. Whisking melted Mexican chocolate with milk or cream and flavoring it with a pinch of cayenne or chili powder makes one eye-opening Christmas morning </a:t>
            </a:r>
            <a:r>
              <a:rPr lang="en-US" sz="2600" dirty="0" smtClean="0"/>
              <a:t>treat.               Google.ca</a:t>
            </a:r>
            <a:endParaRPr lang="en-US" sz="2600" dirty="0" smtClean="0"/>
          </a:p>
          <a:p>
            <a:pPr>
              <a:buNone/>
            </a:pPr>
            <a:endParaRPr lang="en-US" dirty="0" smtClean="0"/>
          </a:p>
        </p:txBody>
      </p:sp>
      <p:pic>
        <p:nvPicPr>
          <p:cNvPr id="5" name="Content Placeholder 3" descr="hot-chocolate.jpg"/>
          <p:cNvPicPr>
            <a:picLocks noChangeAspect="1"/>
          </p:cNvPicPr>
          <p:nvPr/>
        </p:nvPicPr>
        <p:blipFill>
          <a:blip r:embed="rId3" cstate="print"/>
          <a:stretch>
            <a:fillRect/>
          </a:stretch>
        </p:blipFill>
        <p:spPr>
          <a:xfrm>
            <a:off x="5486400" y="5029200"/>
            <a:ext cx="2867025" cy="1600200"/>
          </a:xfrm>
          <a:prstGeom prst="rect">
            <a:avLst/>
          </a:prstGeom>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Tamales</a:t>
            </a:r>
            <a:endParaRPr lang="en-US" dirty="0"/>
          </a:p>
        </p:txBody>
      </p:sp>
      <p:sp>
        <p:nvSpPr>
          <p:cNvPr id="5" name="Content Placeholder 4"/>
          <p:cNvSpPr>
            <a:spLocks noGrp="1"/>
          </p:cNvSpPr>
          <p:nvPr>
            <p:ph idx="1"/>
          </p:nvPr>
        </p:nvSpPr>
        <p:spPr/>
        <p:txBody>
          <a:bodyPr>
            <a:normAutofit/>
          </a:bodyPr>
          <a:lstStyle/>
          <a:p>
            <a:pPr>
              <a:buNone/>
            </a:pPr>
            <a:r>
              <a:rPr lang="en-US" sz="2400" dirty="0" smtClean="0"/>
              <a:t>        Succulent, spicy pork tamales were a Christmas tradition in my family. We gathered together and made dozens of them assembly-line style as a way to celebrate the holidays and spend delicious quality time together. Tamales can be made savory or sweet. Savory tamales can be filled with pork, chicken or beef, while sweet tamales are irresistible when made with nuts, dried fruit and </a:t>
            </a:r>
            <a:r>
              <a:rPr lang="en-US" sz="2400" dirty="0" smtClean="0"/>
              <a:t>chocolate.       Goole.ca</a:t>
            </a:r>
            <a:endParaRPr lang="en-US" sz="2400" dirty="0" smtClean="0"/>
          </a:p>
        </p:txBody>
      </p:sp>
      <p:pic>
        <p:nvPicPr>
          <p:cNvPr id="6" name="Picture 5" descr="food.jpg"/>
          <p:cNvPicPr>
            <a:picLocks noChangeAspect="1"/>
          </p:cNvPicPr>
          <p:nvPr/>
        </p:nvPicPr>
        <p:blipFill>
          <a:blip r:embed="rId2" cstate="print"/>
          <a:stretch>
            <a:fillRect/>
          </a:stretch>
        </p:blipFill>
        <p:spPr>
          <a:xfrm>
            <a:off x="2590800" y="4343400"/>
            <a:ext cx="3209925" cy="2133600"/>
          </a:xfrm>
          <a:prstGeom prst="rect">
            <a:avLst/>
          </a:prstGeom>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is celebrated</a:t>
            </a:r>
            <a:endParaRPr lang="en-US" dirty="0"/>
          </a:p>
        </p:txBody>
      </p:sp>
      <p:sp>
        <p:nvSpPr>
          <p:cNvPr id="3" name="Content Placeholder 2"/>
          <p:cNvSpPr>
            <a:spLocks noGrp="1"/>
          </p:cNvSpPr>
          <p:nvPr>
            <p:ph idx="1"/>
          </p:nvPr>
        </p:nvSpPr>
        <p:spPr/>
        <p:txBody>
          <a:bodyPr/>
          <a:lstStyle/>
          <a:p>
            <a:r>
              <a:rPr lang="en-US" dirty="0" smtClean="0"/>
              <a:t>In Mexico Christmas is not just a single day, but a whole season of Christmas-related celebrations which stretches from December 16th through February 2nd. Gift-giving is done on January 6th (the day which marks the visit of the three kings to Jesus in the manger), and is not as important as time spent with family and religious </a:t>
            </a:r>
            <a:r>
              <a:rPr lang="en-US" dirty="0" smtClean="0"/>
              <a:t>celebrations.     Goole.ca</a:t>
            </a: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Christmas is celebrate on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Christmas in Mexico is a religious holiday season with a series of ancient celebration in commemoration of the birthday of Jesus Christ. Mexicans prepare nine days of consecutive symbolic tribute called ‘Posadas’ starting on 16</a:t>
            </a:r>
            <a:r>
              <a:rPr lang="en-US" baseline="30000" dirty="0" smtClean="0"/>
              <a:t>th</a:t>
            </a:r>
            <a:r>
              <a:rPr lang="en-US" dirty="0" smtClean="0"/>
              <a:t> December and ending on 24th December , a holy night.</a:t>
            </a:r>
          </a:p>
          <a:p>
            <a:pPr>
              <a:buNone/>
            </a:pPr>
            <a:r>
              <a:rPr lang="en-US" dirty="0" smtClean="0"/>
              <a:t>         The Posadas is  a local cultural tradition which is basically a performance of small children recreating the scene when St.Joseph and virgin Mary were looking for accommodation in Bethlehem at the time of </a:t>
            </a:r>
            <a:r>
              <a:rPr lang="en-US" dirty="0" err="1" smtClean="0"/>
              <a:t>Jesusbirth</a:t>
            </a:r>
            <a:r>
              <a:rPr lang="en-US" dirty="0" smtClean="0"/>
              <a:t>.</a:t>
            </a:r>
            <a:r>
              <a:rPr lang="en-US" dirty="0" smtClean="0"/>
              <a:t/>
            </a:r>
            <a:br>
              <a:rPr lang="en-US" dirty="0" smtClean="0"/>
            </a:br>
            <a:endParaRPr lang="en-US" dirty="0" smtClean="0"/>
          </a:p>
          <a:p>
            <a:pPr>
              <a:buNone/>
            </a:pPr>
            <a:r>
              <a:rPr lang="en-US" dirty="0" smtClean="0"/>
              <a:t/>
            </a:r>
            <a:br>
              <a:rPr lang="en-US" dirty="0" smtClean="0"/>
            </a:br>
            <a:r>
              <a:rPr lang="en-US" dirty="0" smtClean="0"/>
              <a:t>SANTA.NET</a:t>
            </a:r>
            <a:endParaRPr lang="en-US" dirty="0" smtClean="0"/>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a:t>
            </a:r>
            <a:endParaRPr lang="en-US" dirty="0"/>
          </a:p>
        </p:txBody>
      </p:sp>
      <p:sp>
        <p:nvSpPr>
          <p:cNvPr id="3" name="Content Placeholder 2"/>
          <p:cNvSpPr>
            <a:spLocks noGrp="1"/>
          </p:cNvSpPr>
          <p:nvPr>
            <p:ph idx="1"/>
          </p:nvPr>
        </p:nvSpPr>
        <p:spPr/>
        <p:txBody>
          <a:bodyPr>
            <a:normAutofit/>
          </a:bodyPr>
          <a:lstStyle/>
          <a:p>
            <a:pPr>
              <a:buNone/>
            </a:pPr>
            <a:r>
              <a:rPr lang="en-US" i="1" dirty="0" smtClean="0"/>
              <a:t>            This is the population of Mexico. 112,336,538 </a:t>
            </a:r>
            <a:r>
              <a:rPr lang="en-US" dirty="0" smtClean="0"/>
              <a:t>– </a:t>
            </a:r>
            <a:r>
              <a:rPr lang="en-US" dirty="0" smtClean="0"/>
              <a:t>2010   GOOGLE.CA</a:t>
            </a:r>
            <a:endParaRPr lang="en-US" dirty="0" smtClean="0"/>
          </a:p>
          <a:p>
            <a:pPr>
              <a:buNone/>
            </a:pPr>
            <a:r>
              <a:rPr lang="en-US" dirty="0" smtClean="0"/>
              <a:t>           </a:t>
            </a:r>
          </a:p>
        </p:txBody>
      </p:sp>
      <p:pic>
        <p:nvPicPr>
          <p:cNvPr id="4" name="Picture 3" descr="mexico map.jpg"/>
          <p:cNvPicPr>
            <a:picLocks noChangeAspect="1"/>
          </p:cNvPicPr>
          <p:nvPr/>
        </p:nvPicPr>
        <p:blipFill>
          <a:blip r:embed="rId2" cstate="print"/>
          <a:stretch>
            <a:fillRect/>
          </a:stretch>
        </p:blipFill>
        <p:spPr>
          <a:xfrm>
            <a:off x="1905000" y="2736660"/>
            <a:ext cx="5167312" cy="3592703"/>
          </a:xfrm>
          <a:prstGeom prst="rect">
            <a:avLst/>
          </a:prstGeom>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main language</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According to the </a:t>
            </a:r>
            <a:r>
              <a:rPr lang="en-US" dirty="0" smtClean="0">
                <a:hlinkClick r:id="rId2" action="ppaction://hlinkfile" tooltip="National Commission for the Development of Indigenous Peoples"/>
              </a:rPr>
              <a:t>Commission for the Development of Indigenous Peoples</a:t>
            </a:r>
            <a:r>
              <a:rPr lang="en-US" dirty="0" smtClean="0"/>
              <a:t> (CDI) and National Institute of Indigenous Languages (INALI), while 10–14% of the population identifies as belonging to an indigenous group, only around 6% speak an indigenous language.</a:t>
            </a:r>
          </a:p>
          <a:p>
            <a:pPr>
              <a:buNone/>
            </a:pPr>
            <a:r>
              <a:rPr lang="en-US" dirty="0" smtClean="0"/>
              <a:t>        If they did they and they wanted to </a:t>
            </a:r>
            <a:r>
              <a:rPr lang="en-US" b="1" dirty="0" smtClean="0"/>
              <a:t>say</a:t>
            </a:r>
            <a:r>
              <a:rPr lang="en-US" dirty="0" smtClean="0"/>
              <a:t> </a:t>
            </a:r>
            <a:r>
              <a:rPr lang="en-US" b="1" dirty="0" smtClean="0"/>
              <a:t>Merry</a:t>
            </a:r>
            <a:r>
              <a:rPr lang="en-US" dirty="0" smtClean="0"/>
              <a:t> </a:t>
            </a:r>
            <a:r>
              <a:rPr lang="en-US" b="1" dirty="0" smtClean="0"/>
              <a:t>Christmas</a:t>
            </a:r>
            <a:r>
              <a:rPr lang="en-US" dirty="0" smtClean="0"/>
              <a:t> they would </a:t>
            </a:r>
            <a:r>
              <a:rPr lang="en-US" b="1" dirty="0" smtClean="0"/>
              <a:t>say</a:t>
            </a:r>
            <a:r>
              <a:rPr lang="en-US" dirty="0" smtClean="0"/>
              <a:t>  Felix   Naiad a  . </a:t>
            </a:r>
            <a:r>
              <a:rPr lang="en-US" dirty="0" smtClean="0"/>
              <a:t>          GOOGLE.CA</a:t>
            </a:r>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food they eat on Christmas</a:t>
            </a:r>
            <a:endParaRPr lang="en-US" dirty="0"/>
          </a:p>
        </p:txBody>
      </p:sp>
      <p:sp>
        <p:nvSpPr>
          <p:cNvPr id="5" name="Content Placeholder 4"/>
          <p:cNvSpPr>
            <a:spLocks noGrp="1"/>
          </p:cNvSpPr>
          <p:nvPr>
            <p:ph idx="1"/>
          </p:nvPr>
        </p:nvSpPr>
        <p:spPr/>
        <p:txBody>
          <a:bodyPr/>
          <a:lstStyle/>
          <a:p>
            <a:pPr>
              <a:buNone/>
            </a:pPr>
            <a:r>
              <a:rPr lang="en-US" dirty="0" smtClean="0"/>
              <a:t>       Special treat of “Roscade Reyes” which is a crown shaped sweet bread decorated with candies and fruit is served on this day.</a:t>
            </a:r>
          </a:p>
          <a:p>
            <a:pPr>
              <a:buNone/>
            </a:pPr>
            <a:r>
              <a:rPr lang="en-US" dirty="0" smtClean="0"/>
              <a:t>     After the prayers, party time starts. The children are </a:t>
            </a:r>
            <a:r>
              <a:rPr lang="en-US" dirty="0" err="1" smtClean="0"/>
              <a:t>sev</a:t>
            </a:r>
            <a:endParaRPr lang="en-US" dirty="0" smtClean="0"/>
          </a:p>
          <a:p>
            <a:pPr>
              <a:buNone/>
            </a:pPr>
            <a:r>
              <a:rPr lang="en-US" dirty="0" smtClean="0"/>
              <a:t>ed with pinata a type of ballon that releases peanuts, </a:t>
            </a:r>
            <a:r>
              <a:rPr lang="en-US" dirty="0" err="1" smtClean="0"/>
              <a:t>saNTA</a:t>
            </a:r>
            <a:r>
              <a:rPr lang="en-US" dirty="0" smtClean="0"/>
              <a:t> net </a:t>
            </a:r>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of </a:t>
            </a:r>
            <a:r>
              <a:rPr lang="en-US" dirty="0" smtClean="0"/>
              <a:t>Mexico GOOGLE.CA</a:t>
            </a:r>
            <a:endParaRPr lang="en-US" dirty="0"/>
          </a:p>
        </p:txBody>
      </p:sp>
      <p:sp>
        <p:nvSpPr>
          <p:cNvPr id="3" name="Content Placeholder 2"/>
          <p:cNvSpPr>
            <a:spLocks noGrp="1"/>
          </p:cNvSpPr>
          <p:nvPr>
            <p:ph idx="1"/>
          </p:nvPr>
        </p:nvSpPr>
        <p:spPr/>
        <p:txBody>
          <a:bodyPr/>
          <a:lstStyle/>
          <a:p>
            <a:pPr>
              <a:buNone/>
            </a:pPr>
            <a:r>
              <a:rPr lang="en-US" dirty="0" smtClean="0"/>
              <a:t>     </a:t>
            </a:r>
            <a:endParaRPr lang="en-US" dirty="0"/>
          </a:p>
        </p:txBody>
      </p:sp>
      <p:pic>
        <p:nvPicPr>
          <p:cNvPr id="4" name="Picture 3" descr="Mexico%20Flag.gif"/>
          <p:cNvPicPr>
            <a:picLocks noChangeAspect="1"/>
          </p:cNvPicPr>
          <p:nvPr/>
        </p:nvPicPr>
        <p:blipFill>
          <a:blip r:embed="rId2" cstate="print"/>
          <a:stretch>
            <a:fillRect/>
          </a:stretch>
        </p:blipFill>
        <p:spPr>
          <a:xfrm>
            <a:off x="1676400" y="2362200"/>
            <a:ext cx="5753100" cy="2876550"/>
          </a:xfrm>
          <a:prstGeom prst="rect">
            <a:avLst/>
          </a:prstGeom>
        </p:spPr>
      </p:pic>
      <p:sp>
        <p:nvSpPr>
          <p:cNvPr id="5" name="Rectangle 4"/>
          <p:cNvSpPr/>
          <p:nvPr/>
        </p:nvSpPr>
        <p:spPr>
          <a:xfrm>
            <a:off x="3645560" y="3244334"/>
            <a:ext cx="184731" cy="369332"/>
          </a:xfrm>
          <a:prstGeom prst="rect">
            <a:avLst/>
          </a:prstGeom>
        </p:spPr>
        <p:txBody>
          <a:bodyPr wrap="none">
            <a:spAutoFit/>
          </a:bodyPr>
          <a:lstStyle/>
          <a:p>
            <a:endParaRPr lang="en-US" dirty="0"/>
          </a:p>
        </p:txBody>
      </p:sp>
      <p:sp>
        <p:nvSpPr>
          <p:cNvPr id="6" name="Rectangle 5"/>
          <p:cNvSpPr/>
          <p:nvPr/>
        </p:nvSpPr>
        <p:spPr>
          <a:xfrm>
            <a:off x="3645560" y="3244334"/>
            <a:ext cx="184731" cy="369332"/>
          </a:xfrm>
          <a:prstGeom prst="rect">
            <a:avLst/>
          </a:prstGeom>
        </p:spPr>
        <p:txBody>
          <a:bodyPr wrap="none">
            <a:spAutoFit/>
          </a:bodyPr>
          <a:lstStyle/>
          <a:p>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a:buNone/>
            </a:pPr>
            <a:r>
              <a:rPr lang="en-CA" dirty="0" smtClean="0"/>
              <a:t> </a:t>
            </a:r>
          </a:p>
          <a:p>
            <a:pPr>
              <a:buNone/>
            </a:pPr>
            <a:r>
              <a:rPr lang="en-CA" dirty="0" smtClean="0"/>
              <a:t>medicaltourismco.com</a:t>
            </a:r>
            <a:endParaRPr lang="en-US" dirty="0" smtClean="0"/>
          </a:p>
          <a:p>
            <a:pPr>
              <a:buNone/>
            </a:pPr>
            <a:r>
              <a:rPr lang="en-US" dirty="0" smtClean="0"/>
              <a:t> </a:t>
            </a:r>
          </a:p>
          <a:p>
            <a:pPr>
              <a:buNone/>
            </a:pPr>
            <a:r>
              <a:rPr lang="en-US" dirty="0" smtClean="0"/>
              <a:t>bestcountryreports.com</a:t>
            </a:r>
          </a:p>
          <a:p>
            <a:pPr>
              <a:buNone/>
            </a:pPr>
            <a:endParaRPr lang="en-US" dirty="0" smtClean="0"/>
          </a:p>
          <a:p>
            <a:pPr>
              <a:buNone/>
            </a:pPr>
            <a:r>
              <a:rPr lang="en-US" dirty="0" smtClean="0"/>
              <a:t> </a:t>
            </a:r>
            <a:r>
              <a:rPr lang="en-CA" dirty="0" smtClean="0"/>
              <a:t>urban in urbanministry.org istry.org</a:t>
            </a:r>
          </a:p>
          <a:p>
            <a:pPr>
              <a:buNone/>
            </a:pPr>
            <a:r>
              <a:rPr lang="en-CA" dirty="0" smtClean="0"/>
              <a:t> </a:t>
            </a:r>
          </a:p>
          <a:p>
            <a:pPr>
              <a:buNone/>
            </a:pPr>
            <a:r>
              <a:rPr lang="en-CA" dirty="0" smtClean="0"/>
              <a:t> </a:t>
            </a:r>
            <a:r>
              <a:rPr lang="en-US" dirty="0" smtClean="0"/>
              <a:t>answers.ask.com › </a:t>
            </a:r>
            <a:r>
              <a:rPr lang="en-US" dirty="0" smtClean="0">
                <a:hlinkClick r:id="rId2" action="ppaction://hlinkfile"/>
              </a:rPr>
              <a:t>All</a:t>
            </a:r>
            <a:r>
              <a:rPr lang="en-US" dirty="0" smtClean="0"/>
              <a:t> › </a:t>
            </a:r>
            <a:r>
              <a:rPr lang="en-US" dirty="0" smtClean="0">
                <a:hlinkClick r:id="rId3" action="ppaction://hlinkfile"/>
              </a:rPr>
              <a:t>Society</a:t>
            </a:r>
            <a:endParaRPr lang="en-US" dirty="0" smtClean="0"/>
          </a:p>
          <a:p>
            <a:pPr>
              <a:buNone/>
            </a:pPr>
            <a:r>
              <a:rPr lang="en-US" dirty="0" smtClean="0"/>
              <a:t> </a:t>
            </a:r>
          </a:p>
          <a:p>
            <a:pPr>
              <a:buNone/>
            </a:pPr>
            <a:r>
              <a:rPr lang="en-US" dirty="0" smtClean="0"/>
              <a:t> ehow.com</a:t>
            </a:r>
          </a:p>
          <a:p>
            <a:pPr>
              <a:buNone/>
            </a:pPr>
            <a:endParaRPr lang="en-US" i="1" dirty="0" smtClean="0"/>
          </a:p>
          <a:p>
            <a:pPr>
              <a:buNone/>
            </a:pPr>
            <a:r>
              <a:rPr lang="en-US" i="1" dirty="0" smtClean="0"/>
              <a:t>en.wikipedia.org/wiki/</a:t>
            </a:r>
            <a:r>
              <a:rPr lang="en-US" b="1" i="1" dirty="0" err="1" smtClean="0"/>
              <a:t>Language</a:t>
            </a:r>
            <a:r>
              <a:rPr lang="en-US" i="1" dirty="0" err="1" smtClean="0"/>
              <a:t>s_of_</a:t>
            </a:r>
            <a:r>
              <a:rPr lang="en-US" b="1" i="1" dirty="0" err="1" smtClean="0"/>
              <a:t>Mexico</a:t>
            </a:r>
            <a:endParaRPr lang="en-US" dirty="0" smtClean="0"/>
          </a:p>
          <a:p>
            <a:pPr>
              <a:buNone/>
            </a:pPr>
            <a:r>
              <a:rPr lang="en-US" dirty="0" smtClean="0"/>
              <a:t> </a:t>
            </a:r>
          </a:p>
          <a:p>
            <a:pPr>
              <a:buNone/>
            </a:pPr>
            <a:r>
              <a:rPr lang="en-US" dirty="0" smtClean="0"/>
              <a:t>Google.ca</a:t>
            </a:r>
            <a:endParaRPr lang="en-US" dirty="0" smtClean="0"/>
          </a:p>
          <a:p>
            <a:pPr>
              <a:buNone/>
            </a:pPr>
            <a:endParaRPr lang="en-US" dirty="0"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a:bodyPr>
          <a:lstStyle/>
          <a:p>
            <a:pPr>
              <a:buNone/>
            </a:pPr>
            <a:r>
              <a:rPr lang="en-US" dirty="0" smtClean="0"/>
              <a:t>http://www.mexconnect.com/articles/633-a-christmas-tree-in-mexico</a:t>
            </a:r>
            <a:br>
              <a:rPr lang="en-US" dirty="0" smtClean="0"/>
            </a:br>
            <a:endParaRPr lang="en-US" dirty="0" smtClean="0"/>
          </a:p>
          <a:p>
            <a:r>
              <a:rPr lang="en-CA" dirty="0" smtClean="0"/>
              <a:t>coopernundrums.com</a:t>
            </a:r>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When </a:t>
            </a:r>
            <a:r>
              <a:rPr lang="en-US" i="1" dirty="0" smtClean="0"/>
              <a:t>we</a:t>
            </a:r>
            <a:r>
              <a:rPr lang="en-US" dirty="0" smtClean="0"/>
              <a:t> first came to </a:t>
            </a:r>
            <a:r>
              <a:rPr lang="en-US" i="1" dirty="0" smtClean="0"/>
              <a:t>Mexico</a:t>
            </a:r>
            <a:r>
              <a:rPr lang="en-US" dirty="0" smtClean="0"/>
              <a:t>, I couldn't imagine any substitute for a real </a:t>
            </a:r>
            <a:r>
              <a:rPr lang="en-US" i="1" dirty="0" smtClean="0"/>
              <a:t>Christmas tree</a:t>
            </a:r>
            <a:r>
              <a:rPr lang="en-US" dirty="0" smtClean="0"/>
              <a:t>. Even 30 years </a:t>
            </a:r>
            <a:r>
              <a:rPr lang="en-US" dirty="0" smtClean="0"/>
              <a:t>ago. </a:t>
            </a:r>
            <a:r>
              <a:rPr lang="en-US" dirty="0" smtClean="0"/>
              <a:t>G</a:t>
            </a:r>
            <a:r>
              <a:rPr lang="en-US" dirty="0" smtClean="0"/>
              <a:t>oogle.ca</a:t>
            </a:r>
            <a:endParaRPr lang="en-US" dirty="0" smtClean="0"/>
          </a:p>
          <a:p>
            <a:pPr>
              <a:buNone/>
            </a:pPr>
            <a:r>
              <a:rPr lang="en-US" dirty="0" smtClean="0"/>
              <a:t/>
            </a:r>
            <a:br>
              <a:rPr lang="en-US" dirty="0" smtClean="0"/>
            </a:br>
            <a:endParaRPr lang="en-US" dirty="0" smtClean="0"/>
          </a:p>
          <a:p>
            <a:endParaRPr lang="en-US" dirty="0"/>
          </a:p>
        </p:txBody>
      </p:sp>
      <p:pic>
        <p:nvPicPr>
          <p:cNvPr id="4" name="Picture 3" descr="tree.jpg"/>
          <p:cNvPicPr>
            <a:picLocks noChangeAspect="1"/>
          </p:cNvPicPr>
          <p:nvPr/>
        </p:nvPicPr>
        <p:blipFill>
          <a:blip r:embed="rId2" cstate="print"/>
          <a:stretch>
            <a:fillRect/>
          </a:stretch>
        </p:blipFill>
        <p:spPr>
          <a:xfrm>
            <a:off x="2286000" y="3352800"/>
            <a:ext cx="4267200" cy="2895600"/>
          </a:xfrm>
          <a:prstGeom prst="rect">
            <a:avLst/>
          </a:prstGeom>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513</Words>
  <Application>Microsoft Office PowerPoint</Application>
  <PresentationFormat>On-screen Show (4:3)</PresentationFormat>
  <Paragraphs>45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Christmas  in Mexico </vt:lpstr>
      <vt:lpstr>Christmas is celebrate on                                       </vt:lpstr>
      <vt:lpstr>POPULATION</vt:lpstr>
      <vt:lpstr>The main language</vt:lpstr>
      <vt:lpstr>The food they eat on Christmas</vt:lpstr>
      <vt:lpstr>Flag of Mexico GOOGLE.CA</vt:lpstr>
      <vt:lpstr>bibliography</vt:lpstr>
      <vt:lpstr>bibliography</vt:lpstr>
      <vt:lpstr>Slide 9</vt:lpstr>
      <vt:lpstr>CHRISTMAS RECIPES</vt:lpstr>
      <vt:lpstr>Tamales</vt:lpstr>
      <vt:lpstr>Christmas is celebrated</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Drumlin Heights</dc:creator>
  <cp:lastModifiedBy>Drumlin Heights</cp:lastModifiedBy>
  <cp:revision>37</cp:revision>
  <dcterms:created xsi:type="dcterms:W3CDTF">2012-11-14T16:07:56Z</dcterms:created>
  <dcterms:modified xsi:type="dcterms:W3CDTF">2012-12-10T18:41:02Z</dcterms:modified>
</cp:coreProperties>
</file>