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14" autoAdjust="0"/>
    <p:restoredTop sz="93651" autoAdjust="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610E6-D21D-4BF9-A781-1F64CCA27A2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0AC0-BFE0-4704-BCA7-CEED326FC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0AC0-BFE0-4704-BCA7-CEED326FC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A359BA-C4C8-413E-A615-DB6D7CDA50D8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766FF4-AF6C-4A6F-900B-2F4065D18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a/url?sa=t&amp;rct=j&amp;q=how%20do%20you%20say%20marry%20christmas%20in%20hong%20kong&amp;source=web&amp;cd=1&amp;cad=rja&amp;ved=0CDQQFjAA&amp;url=http://www.myuniversalfacts.com/2005/12/how-to-say-merry-christmas-in.html&amp;ei=MvusULaOFaL40gHopoCQBA&amp;usg=AFQjCNFbqe3BBokj6Vebg5Dk2SjW3paedg" TargetMode="External"/><Relationship Id="rId3" Type="http://schemas.openxmlformats.org/officeDocument/2006/relationships/hyperlink" Target="http://sassyhongkong.com/christmas-dinner-in-hk-eating-in-2012" TargetMode="External"/><Relationship Id="rId7" Type="http://schemas.openxmlformats.org/officeDocument/2006/relationships/hyperlink" Target="http://en.wikipedia.org/wiki/Main_Page" TargetMode="External"/><Relationship Id="rId12" Type="http://schemas.openxmlformats.org/officeDocument/2006/relationships/hyperlink" Target="http://1.bp.blogspot.com/-2zY_LhvMCzI/TvdtnQj2bOI/AAAAAAAAA0o/SVYrJx1Hqjc/s1600/Toy+Story+Christmas+Tree+Hong+Kong.jpg" TargetMode="External"/><Relationship Id="rId2" Type="http://schemas.openxmlformats.org/officeDocument/2006/relationships/hyperlink" Target="http://www.whychristmas.com/cultures/hongkong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uxury-insider.com/events/276/pacific-place-presents-photo-taking-with-santa-claus" TargetMode="External"/><Relationship Id="rId11" Type="http://schemas.openxmlformats.org/officeDocument/2006/relationships/hyperlink" Target="http://www.google.ca/imgres?q=hong+kong+maps+2012&amp;um=1&amp;hl=en&amp;safe" TargetMode="External"/><Relationship Id="rId5" Type="http://schemas.openxmlformats.org/officeDocument/2006/relationships/hyperlink" Target="http://www.123rf.com/photo_9948412_birds-eye-view-on-snowman-with-sunnglasses-and-carrot-nose-on-beach.html%20assyhongkong.com/christmas-dinner-in-hk-eating-in-2012" TargetMode="External"/><Relationship Id="rId10" Type="http://schemas.openxmlformats.org/officeDocument/2006/relationships/hyperlink" Target="http://www.crwflags.com/fotw/flags/hk.html" TargetMode="External"/><Relationship Id="rId4" Type="http://schemas.openxmlformats.org/officeDocument/2006/relationships/hyperlink" Target="http://www.123rf.com/photo_9948412_birds-eye-view-on-snowman-with-sunnglasses-and-carrot-nose-on-beach.html" TargetMode="External"/><Relationship Id="rId9" Type="http://schemas.openxmlformats.org/officeDocument/2006/relationships/hyperlink" Target="http://www.tradingeconomics.com/hong-kong/popula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dingeconomics.com/hong-kong/populatio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hyperlink" Target="http://www.google.ca/imgres?q=hong+kong+maps+2012&amp;um=1&amp;hl=en&amp;safe" TargetMode="External"/><Relationship Id="rId4" Type="http://schemas.openxmlformats.org/officeDocument/2006/relationships/hyperlink" Target="http://www.crwflags.com/fotw/flags/hk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t&amp;rct=j&amp;q=how%20do%20you%20say%20marry%20christmas%20in%20hong%20kong&amp;source=web&amp;cd=1&amp;cad=rja&amp;ved=0CDQQFjAA&amp;url=http://www.myuniversalfacts.com/2005/12/how-to-say-merry-christmas-in.html&amp;ei=MvusULaOFaL40gHopoCQBA&amp;usg=AFQjCNFbqe3BBokj6Vebg5Dk2SjW3paedg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.bp.blogspot.com/-2zY_LhvMCzI/TvdtnQj2bOI/AAAAAAAAA0o/SVYrJx1Hqjc/s1600/Toy+Story+Christmas+Tree+Hong+Kong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xury-insider.com/events/276/pacific-place-presents-photo-taking-with-santa-clau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23rf.com/photo_9948412_birds-eye-view-on-snowman-with-sunnglasses-and-carrot-nose-on-beach.html" TargetMode="External"/><Relationship Id="rId2" Type="http://schemas.openxmlformats.org/officeDocument/2006/relationships/hyperlink" Target="http://www.whychristmas.com/cultures/hongkong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assyhongkong.com/christmas-dinner-in-hk-eating-in-201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christmas.com/cultures/hongkong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CHRISTMAS IN HONG KONG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 TAYLOR GOODICK</a:t>
            </a:r>
          </a:p>
          <a:p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sz="2000" dirty="0" smtClean="0">
              <a:hlinkClick r:id="rId2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hlinkClick r:id="rId2"/>
              </a:rPr>
              <a:t>http://www.whychristmas.com/cultures/hongkong.shtml</a:t>
            </a:r>
            <a:endParaRPr lang="en-US" sz="2000" dirty="0" smtClean="0"/>
          </a:p>
          <a:p>
            <a:endParaRPr lang="en-US" sz="1800" dirty="0" smtClean="0">
              <a:hlinkClick r:id="rId3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3"/>
              </a:rPr>
              <a:t>ht</a:t>
            </a:r>
            <a:r>
              <a:rPr lang="en-US" sz="1800" dirty="0" smtClean="0">
                <a:hlinkClick r:id="rId2"/>
              </a:rPr>
              <a:t> http://www.whychristmas.com/cultures/hongkong.shtml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tp://s</a:t>
            </a:r>
            <a:r>
              <a:rPr lang="en-US" sz="1800" dirty="0" smtClean="0">
                <a:hlinkClick r:id="rId4"/>
              </a:rPr>
              <a:t> </a:t>
            </a:r>
          </a:p>
          <a:p>
            <a:endParaRPr lang="en-US" sz="1800" dirty="0" smtClean="0">
              <a:hlinkClick r:id="rId4"/>
            </a:endParaRPr>
          </a:p>
          <a:p>
            <a:endParaRPr lang="en-US" sz="1800" dirty="0" smtClean="0">
              <a:hlinkClick r:id="rId4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5"/>
              </a:rPr>
              <a:t>http://</a:t>
            </a:r>
            <a:r>
              <a:rPr lang="en-US" sz="1800" smtClean="0">
                <a:hlinkClick r:id="rId5"/>
              </a:rPr>
              <a:t>www.123rf.com/photo_9948412_birds-eye-view-on-snowman-with-sunnglasses-and-carrot-nose-on-beach.html assyhongkong.com/christmas-dinner-in-hk-eating-in-2012</a:t>
            </a:r>
            <a:endParaRPr lang="en-US" sz="1800" smtClean="0"/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6"/>
              </a:rPr>
              <a:t>http://www.luxury-insider.com/events/276/pacific-place-presents-photo-taking-with-santa-claus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7"/>
              </a:rPr>
              <a:t>http://en.wikipedia.org/wiki/Main_Page</a:t>
            </a:r>
            <a:r>
              <a:rPr lang="en-US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CA" sz="1800" dirty="0" smtClean="0">
                <a:hlinkClick r:id="rId8" action="ppaction://hlinkfile"/>
              </a:rPr>
              <a:t>Did You Know?: How to </a:t>
            </a:r>
            <a:r>
              <a:rPr lang="en-CA" sz="1800" i="1" dirty="0" smtClean="0">
                <a:hlinkClick r:id="rId8" action="ppaction://hlinkfile"/>
              </a:rPr>
              <a:t>say Merry Christmas</a:t>
            </a:r>
            <a:r>
              <a:rPr lang="en-CA" sz="1800" dirty="0" smtClean="0">
                <a:hlinkClick r:id="rId8" action="ppaction://hlinkfile"/>
              </a:rPr>
              <a:t> in Different Languages</a:t>
            </a:r>
            <a:r>
              <a:rPr lang="en-CA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9"/>
              </a:rPr>
              <a:t>http://www.tradingeconomics.com/hong-kong/population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10"/>
              </a:rPr>
              <a:t>http://www.crwflags.com/fotw/flags/hk.html</a:t>
            </a:r>
            <a:r>
              <a:rPr lang="en-US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11"/>
              </a:rPr>
              <a:t>http://www.google.ca/imgres?q=hong+kong+maps+2012&amp;um=1&amp;hl=en&amp;safe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hlinkClick r:id="rId12"/>
              </a:rPr>
              <a:t>http://1.bp.blogspot.com/-2zY_LhvMCzI/TvdtnQj2bOI/AAAAAAAAA0o/SVYrJx1Hqjc/s1600/Toy+Story+Christmas+Tree+Hong+Kong.jpg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POPULATION: 7.1 MILLION IN 2011.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map of HONG KONG      The flag of Hong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The map of Hong Kong      The flag of Hong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Kong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HONG KONG FLAG, POPULATION,MAP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638800"/>
            <a:ext cx="8305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http://www.tradingeconomics.com/hong-kong/population</a:t>
            </a:r>
            <a:r>
              <a:rPr lang="en-US" dirty="0" smtClean="0"/>
              <a:t> : population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hlinkClick r:id="rId4"/>
              </a:rPr>
              <a:t>http://www.crwflags.com/fotw/flags/hk.html</a:t>
            </a:r>
            <a:r>
              <a:rPr lang="en-US" dirty="0" smtClean="0"/>
              <a:t>:  flag</a:t>
            </a:r>
          </a:p>
          <a:p>
            <a:r>
              <a:rPr lang="en-US" dirty="0" smtClean="0">
                <a:hlinkClick r:id="rId5"/>
              </a:rPr>
              <a:t>http://www.google.ca/imgres?q=hong+kong+maps+2012&amp;um=1&amp;hl=en&amp;safe</a:t>
            </a:r>
            <a:r>
              <a:rPr lang="en-US" dirty="0" smtClean="0"/>
              <a:t>: Map</a:t>
            </a:r>
          </a:p>
          <a:p>
            <a:endParaRPr lang="en-US" sz="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hell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62600" y="4038600"/>
            <a:ext cx="2971800" cy="1524000"/>
          </a:xfrm>
          <a:prstGeom prst="rect">
            <a:avLst/>
          </a:prstGeom>
        </p:spPr>
      </p:pic>
      <p:pic>
        <p:nvPicPr>
          <p:cNvPr id="12" name="Picture 11" descr="Hong-Kong-Google-Maps_2012-01-22_19-10-5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71600" y="3581400"/>
            <a:ext cx="3418599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main languages in Hong Kong are English and Chinese.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 to say merry Christmas in Hong Kong:</a:t>
            </a:r>
          </a:p>
          <a:p>
            <a:pPr>
              <a:buNone/>
            </a:pPr>
            <a:r>
              <a:rPr lang="en-US" dirty="0" smtClean="0"/>
              <a:t>                               sing dan fiy loc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sz="2000" dirty="0" smtClean="0">
                <a:hlinkClick r:id="rId2"/>
              </a:rPr>
              <a:t>http://en.wikipedia.org/wiki/Main_Page</a:t>
            </a:r>
            <a:r>
              <a:rPr lang="en-US" sz="2000" dirty="0" smtClean="0"/>
              <a:t> : language</a:t>
            </a:r>
            <a:endParaRPr lang="en-CA" sz="2000" dirty="0" smtClean="0"/>
          </a:p>
          <a:p>
            <a:pPr>
              <a:buNone/>
            </a:pPr>
            <a:endParaRPr lang="en-CA" sz="2000" b="1" dirty="0" smtClean="0"/>
          </a:p>
          <a:p>
            <a:r>
              <a:rPr lang="en-CA" sz="2000" dirty="0" smtClean="0">
                <a:hlinkClick r:id="rId3" action="ppaction://hlinkfile"/>
              </a:rPr>
              <a:t>Did You Know?: How to </a:t>
            </a:r>
            <a:r>
              <a:rPr lang="en-CA" sz="2000" i="1" dirty="0" smtClean="0">
                <a:hlinkClick r:id="rId3" action="ppaction://hlinkfile"/>
              </a:rPr>
              <a:t>say Merry Christmas</a:t>
            </a:r>
            <a:r>
              <a:rPr lang="en-CA" sz="2000" dirty="0" smtClean="0">
                <a:hlinkClick r:id="rId3" action="ppaction://hlinkfile"/>
              </a:rPr>
              <a:t> in Different Languages</a:t>
            </a:r>
            <a:r>
              <a:rPr lang="en-CA" sz="2000" dirty="0" smtClean="0"/>
              <a:t>: say merry Christmas.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0.gstatic.com/images?q=tbn:ANd9GcR7PlqAHkI100WZdck_Pm4mIIm0qecC98d-SIiB5pfzN6bKAFPFbBJmDNcPv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867400" y="3276600"/>
            <a:ext cx="2371725" cy="2590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 Christmas tree</a:t>
            </a:r>
            <a:br>
              <a:rPr lang="en-US" dirty="0" smtClean="0"/>
            </a:b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23622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They  have their Christmas tree  decorated it with toys. They have tree a spruce</a:t>
            </a:r>
            <a:r>
              <a:rPr lang="en-US" dirty="0" smtClean="0"/>
              <a:t> 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943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http://1.bp.blogspot.com/-2zY_LhvMCzI/TvdtnQj2bOI/AAAAAAAAA0o/SVYrJx1Hqjc/s1600/Toy+Story+Christmas+Tree+Hong+Kong.jpg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76625" y="2982119"/>
            <a:ext cx="2190750" cy="1524000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Claus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1676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 the is same as here, fat and jolly with a white beard, loves  cookies and milk.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8674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http://www.luxury-insider.com/events/276/pacific-place-presents-photo-taking-with-santa-claus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999"/>
          </a:xfrm>
        </p:spPr>
        <p:txBody>
          <a:bodyPr/>
          <a:lstStyle/>
          <a:p>
            <a:r>
              <a:rPr lang="en-US" dirty="0" smtClean="0"/>
              <a:t>The only character is Santa Claus/ father Christmas and a snowman.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Characters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51054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http://www.whychristmas.com/cultures/hongkong.shtml</a:t>
            </a:r>
            <a:r>
              <a:rPr lang="en-US" dirty="0" smtClean="0"/>
              <a:t> character</a:t>
            </a:r>
          </a:p>
          <a:p>
            <a:r>
              <a:rPr lang="en-US" dirty="0" smtClean="0">
                <a:hlinkClick r:id="rId3"/>
              </a:rPr>
              <a:t>http://www.123rf.com/photo_9948412_birds-eye-view-on-snowman-with-sunnglasses-and-carrot-nose-on-beach.html</a:t>
            </a:r>
            <a:r>
              <a:rPr lang="en-US" dirty="0" smtClean="0"/>
              <a:t> picture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hihihi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33837" y="2628900"/>
            <a:ext cx="1376363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Christmas food in Hong Kong is turkey and potatoes.  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  <a:hlinkClick r:id="rId2"/>
              </a:rPr>
              <a:t>http://sassyhongkong.com/christmas-dinner-in-hk-eating-in-2012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en-US" sz="2600" dirty="0" smtClean="0">
                <a:solidFill>
                  <a:schemeClr val="tx1"/>
                </a:solidFill>
              </a:rPr>
              <a:t>food</a:t>
            </a:r>
            <a:r>
              <a:rPr lang="en-US" dirty="0" smtClean="0">
                <a:solidFill>
                  <a:schemeClr val="tx1"/>
                </a:solidFill>
              </a:rPr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Traditional food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2286000"/>
            <a:ext cx="32766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 couldn’t find anything for this.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and Bad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Hong Kong, Chinese Christians celebrate </a:t>
            </a:r>
          </a:p>
          <a:p>
            <a:pPr>
              <a:buNone/>
            </a:pPr>
            <a:r>
              <a:rPr lang="en-US" dirty="0" smtClean="0"/>
              <a:t>       Christmas with Church services in Chinese.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some things about how Christmas is celebrated In Hong Kong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8674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http://www.whychristmas.com/cultures/hongkong.shtml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286</Words>
  <Application>Microsoft Office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CHRISTMAS IN HONG KONG</vt:lpstr>
      <vt:lpstr>HONG KONG FLAG, POPULATION,MAP </vt:lpstr>
      <vt:lpstr>Main Language</vt:lpstr>
      <vt:lpstr> Christmas tree     </vt:lpstr>
      <vt:lpstr>Santa Claus</vt:lpstr>
      <vt:lpstr>Christmas Characters</vt:lpstr>
      <vt:lpstr>Traditional food</vt:lpstr>
      <vt:lpstr>Good and Bad</vt:lpstr>
      <vt:lpstr>What are some things about how Christmas is celebrated In Hong Kong</vt:lpstr>
      <vt:lpstr>Bibliography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Drumlin Heights</dc:creator>
  <cp:lastModifiedBy>Drumlin Heights</cp:lastModifiedBy>
  <cp:revision>41</cp:revision>
  <dcterms:created xsi:type="dcterms:W3CDTF">2012-11-14T16:08:16Z</dcterms:created>
  <dcterms:modified xsi:type="dcterms:W3CDTF">2012-12-12T15:54:37Z</dcterms:modified>
</cp:coreProperties>
</file>