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4" r:id="rId6"/>
    <p:sldId id="262" r:id="rId7"/>
    <p:sldId id="266" r:id="rId8"/>
    <p:sldId id="265" r:id="rId9"/>
    <p:sldId id="267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FF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3651" autoAdjust="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F141A-546B-4393-8FA4-89D1A61EDBB4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1805B-727C-4659-826A-698EBCA844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1805B-727C-4659-826A-698EBCA8449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60C589D-0104-47E9-841C-0C7DFDF2084C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B9D110D-650D-4157-BE5D-21DFEADACF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cdsbstaff.ednet.ns.ca/scroache/images/clip%20art%20for%20homework/mxmas_e0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tcdsbstaff.ednet.ns.ca/scroache/homework_for_mr.htm" TargetMode="Externa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ychristmas.com/cultures/uk.shtml" TargetMode="External"/><Relationship Id="rId2" Type="http://schemas.openxmlformats.org/officeDocument/2006/relationships/hyperlink" Target="0,i:99&amp;tx=86&amp;ty=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20&amp;ved=1t:429,r:24,s:0,i:227" TargetMode="External"/><Relationship Id="rId5" Type="http://schemas.openxmlformats.org/officeDocument/2006/relationships/hyperlink" Target="http://henrythefrog.blogspot.ca/2008/12/to-pile-on-or-not-to-pile-on.html" TargetMode="External"/><Relationship Id="rId4" Type="http://schemas.openxmlformats.org/officeDocument/2006/relationships/hyperlink" Target="http://tcdsbstaff.ednet.ns.ca/scroache/homework_for_mr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a/imgres?q=map+of+England&amp;um=1&amp;hl=en&amp;safe=active&amp;sa=N&amp;rls=com.microsoft:en-us&amp;biw=1024&amp;bih=571&amp;tbm=isch&amp;tbnid=Wn9dmm3D6YaCoM:&amp;imgrefurl=http://powayusd.sdcoe.k12.ca.us/online/Britlit/pages/march_31.htm&amp;docid=IIjZ6WlsJCy1IM&amp;imgurl=http://powayusd.sdcoe.k12.ca.us/online/Britlit/images/map_england.jpg&amp;w=364&amp;h=432&amp;ei=uRmlUPbhH8m_0AHpjYGIAQ&amp;zoom=1&amp;iact=hc&amp;vpx=88&amp;vpy=191&amp;dur=2437&amp;hovh=245&amp;hovw=206&amp;tx=156&amp;ty=205&amp;sig=114130457246542672730&amp;page=1&amp;tbnh=125&amp;tbnw=106&amp;start=0&amp;ndsp=22&amp;ved=1t:429,r:14,s:0,i:11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20&amp;ved=1t:429,r:24,s:0,i:227" TargetMode="External"/><Relationship Id="rId4" Type="http://schemas.openxmlformats.org/officeDocument/2006/relationships/hyperlink" Target="1t:429,r:14,s:0,i:11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tcdsbstaff.ednet.ns.ca/scroache/images/clip%20art%20for%20homework/mxmas_e0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cdsbstaff.ednet.ns.ca/scroache/homework_for_mr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woodlands-junior.kent.sch.uk/customs/xmas/dinner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weaver.nu/clipart/christmas-santa2.s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weaver.nu/clipart/christmas-santa2.s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henrythefrog.blogspot.ca/2008/12/to-pile-on-or-not-to-pile-o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data:image/jpeg;base64,/9j/4AAQSkZJRgABAQAAAQABAAD/2wBDAAkGBwgHBgkIBwgKCgkLDRYPDQwMDRsUFRAWIB0iIiAdHx8kKDQsJCYxJx8fLT0tMTU3Ojo6Iys/RD84QzQ5Ojf/2wBDAQoKCg0MDRoPDxo3JR8lNzc3Nzc3Nzc3Nzc3Nzc3Nzc3Nzc3Nzc3Nzc3Nzc3Nzc3Nzc3Nzc3Nzc3Nzc3Nzc3Nzf/wAARCACnAHQDASIAAhEBAxEB/8QAHAABAAEFAQEAAAAAAAAAAAAAAAcCAwQFBgEI/8QAQxAAAgEDAwIEBAIGBwUJAAAAAQIDAAQRBRIhBjETIkFRBxRhcYGRFTJSobHRFiMkM5LBwkJiguHxJUNTVFWDk6Lw/8QAGgEBAAIDAQAAAAAAAAAAAAAAAAQFAQIDBv/EADQRAAIBAwIDBgQDCQAAAAAAAAABAgMEERIhBTFBEyJRcZHhFDJh8IGx8SMzNEJSocHR4v/aAAwDAQACEQMRAD8AnGlKUApSlAKUpQClKUBouqdck0eGFYbVpJbkmOKVmCxRyY8oc5zyewAOcH1xnH6V1e9umaxv42mkhXJvV2hXGfKGUYw5B9Bjyk8ZAqvreCFtBlu55Jk+SBnjWJgN0gUqoOQR3b/OtD8LJJC2pJeXs1xdr4WTIqKDGA2CNoHO4sD34AqLJ1PiIpNaccjdSp6NLXeJApSlSjQUpSgFKUoBSlKAUpSgFKUoBVEsqQozyMFRQWZmOAAO5Jquo5+Klh1NqUkFppMc8mlyRYmWB1XL7s+fJBx2x6d81iTwsm8I6pYzjzLXXPVdlqVtDY6dcbrbxVeafG1HxyqKSOfNg5H7OOeajrVdX1fTNSjn0mW5hIgOyS3XO8k5IPBB5C4B963MaTW08MttcxzvbFgskqblfjBbjH1wfUfesCDVrSG5WxeVjMzkGURERly2SAe3c4+naqeVabquaWcEdPfWt2un08SdOntRj1XR7W8SaKVniXxDEcgSY8y/Qg5GDyK2VRZ8HIdZjkvpbls2bs4mDyqT4ykBSqjlQUznOM+XH0lMdqt4S1LJ0TysilKVsZFKUoBSlKAUpSgFKUoBXD/E7w/lrTdeuHZ9i2QYbZQf1mYd+APXjnHrWZ17rl9pNvbQWAWNrwunzROTEQAcKvqxG4gngbTwe1RlCLFVv3vryZLwD+pLMWeTyghiTkyEsSOSe1Qru4VOLhhtswo624Lng0dhq91NqSRO2d8rIYPDA8MDPr3yMevB/Kr1vo9tNfNcQ37SRLIJDCMcNnPcc4z/ANaztSvLG0hC30iwSXCFcoPNyOew9PesdIJLSwkubef5h3RArpHjameSBzk4Ofw7VAcnjMe7nY0jOOiTTcXstuvmzNuNbv8Ap+/t7rTJhBLKGVyyF1kAGQhX1PqD6YPuam7RLua+0eyu7mLwZpoEkePBG0kA9j2qA5byWPTJrjdI7RuvgzEMpQ8DfkYIxknIIqUvhd1Dea3ptzBfyfMyWTKvzfH9buBODj1GB+BFTrKWI6WdKNOTpOfRPB3FKClTgKUpQClKUApSlAKUqy91BGxWSaJGHcM4BFAYHU1uk+jXOdLi1SRF3xWsiqQ7jt39vz9qiF28K5nSWI2jFi4tnRk8JfYBsHb9fripqF/aFiguoCw7r4gyPwqzf6fpuoGFtQtbW5MDb4jPGr+G3uM9jUe4oKtHGcGk4alg+f8AXtNttVnhkF+kDqNvmAIYZz7jmsuC9sbDSiILhJ0tYjkIwYnAJ9PXg12XxC+JWkQ2mqaDZQyXt00Uls0q7RFFIVI7k5O0n0Hcd64H4cdaw9ILqEN3Ym8guyhAWRVK7QQeDkHIb6Vp8BOcFFybijHZZW7NjoV5ca3dPaWtnLcyeFvPhR8D0IOSRjkckjPtXe9MdKa7o2qQT27W1nayENdRRSZDj2Kbcbu3mB49yODndF610ZcWMl7oSWOmtM2LiJlSGQMOcEeo54xkc10n6b0n/wBUseO/9oT+dZp2sKcsrmdJU4aswWDPXtzXtYMWsabM6pDqFpIznChJ1JJ9gM1mipQPaUpQClKUApSvD2oDU671LpWg+Euo3DLJLnw4oo2kdgO52qCcD37cj3r59m1BNa1K6vdQS3a8uZmckR8MOy4znsuBjOR61J/WvT+sy6rqWpo9r8mIA6TTSFREiJypABJ825uP2qjMQpJAEnUNu8zbwO55J/MmoFzUl8slhdC64HTnKtKaxhLr9T02tuRtNvFgenhjiqfkrX/y0P8A8Yq9Ho10uh/pmC4EcBwUt2JPk3Yzz6nvjirO65Xukcg91JBP4Hj99Qlh/LLP+z0dG4p1c93l9CpbeEdoYx/wiqvCj/8ADT/CKsx3sMnbfnJyAN2Md+2auNcwBdzShR7ngVlxmueTtGdCSymv7FXhpjGxcfavPDTuEX8qtm9tQSGuIgR6FgDVJ1CzBA+YjJJwApySaKM/BmzqUUstovrIlrJHdbVBgdZs4/ZYN/lX0hE4kRXXkMMj8a+Zo7uO6Q/Lo8qnKlsbR9e9Tf8ACszN0RpxnmEjYZQBnEYViu0Z5ONv8sDAqfaZWUzzXHdEnCcOW51tKUqYefFKUzQCvDTIoe1Ac58Q7gW/Rmq8gGaHwB/7hCf6qg90YtkSyKP2Vx/KpY+L9w0WgWUKPjx75QyjHmVUdufpkKfvioqqtvZd9JHquA0l2EpPq/yKmmuZNMg02SbNpAfIqDaTg5G4+uPwrDubaVoZRFczAlCFGR3x9s/vrLpUSMtPIuFa0oxcYrGTRaRal7jxGRkVE2nuvPHH7jWxu4INiGVMxeIhm8x/u8+b17Y/dmsyvDjHI4+1d61zKrU1vYjU+HQp27oJ887+ZTfWFtFfnwAwRowzASsRuJ4Pf2rDv7Dx7Z0R5MjDKrPkEg59azI40jGI1CjvgCqv/wB3rRVZKSafIW3DoUrZUZ7+LNHpEMguXJMkKqoDjaBznjOR96lv4W9Y6XBpUGi3hmt5vmJRDLIuIpN7llAb0zuwM4z6VGck8dzJ4IkAhBKu2f1jx5f3j7+nrXTdC9Kw9RXt7Zz30tvb26RuscaAs6sXDAN6YwPQnmpyrSqVdWMNlVc21GNtp15jFvdb7+XgTtmleIoVFUE4AAGTSph5vJh6vqBsYEEUXj3UzeHbwBseI+CeT6AAEk+gH4HBt9Fv5UEmpa5ePOeWW12wxL9FABJH1Yk1XHNBc9TzLlWaztlQeYeV3JZhj32iM/Y/WtyDWAc3eaZ1FbMp0jWRPCSS8V8i7wMcBJApxz+0rVmLddQOQo0zT4lA5Z75mOfoBH+/I+1Z+qJdvpt0mnMi3jQuIGkJCh8HaSQDxmrltG8VtDHM/iSIiqzn/aIHJoCNPibp/U+oxWsvyEL2loHdnspDJLkgebYyjgAEcFic9qjeENNGsiXcjow4IC/yr6XNQB17Cmmdb6lZWFoWWeSK5MqykLBuXzqU7Hcctng81EuKWpaky64VfOnLsZRyn4czUmKYNlLg7fUMgb8iMVV4Uh/Wnf7bV/lV3tXjuiDLuqj3JxVdqbPWdnFb5fqy14cueJ+PYoM0Eb/7U8h/If5VZkv4BII4yZJCQAq8e/qePQ0c3UhiG2OISSqm3dkkE/tenHtnvW6jLrsR6lxRhGUk28c8Nv2K5ykS5eeRfQAeYk/bBzVoW17LbfMzGcWLELvEYxnOMMce/BxkehNXorI2Vy8MyxvMAGEwHLqc9885GMflWztNWubOwm09oYrq1lVlCyMVMYbORnByOe3H3rEpOK7m/wB9CI51LinGtR3i+iNbB/ZbO8tWiaVZ1JRlUAq2MAHtgcAg11Xwzne16xtVLnFzBJC+0cMcbxn/AAn865lF2oqkkkADJ9a2nTFx8p1PpE3PF5GnH++dn+qulKb7RMxccPp06FaUP5ln8UT7ShBpVseO2PmvrrVdU0rq0a5aXLRzS3dxLECSdrRSPCOD6bAB7EVJPwu6tm1MKs777e7uZY0ySfDnA8QhdxzsdSWAOdpDDJGMcn8Wump7S9MkluW0+W8e5iuU4I8Tb4kB7hTldyk4ByR376/4Xw6xHrFtpqpFHP8AMR3MQkIdY1jSUO5VW7HxAueO49qGD6JyPeqdyldwYEe4PFcxqmoalFbGz1u1SC2vf7KL+wn3+C8nlUsrKCOSBkbuSM8c1zI0qx03XW0LVdUlutOEAnh0eCEJHK7MQEWNOSq7WYqePMCcBckDbdVfEfTdKElrpGzVNSHBjjb+ri78u/buOwyaiKKbUNQN7eToZtRmuljKBXZrmdhnajBdq4UdiewqR+s9I0ZYY9V6h0dLSFilvDb2Shrl8AkKXB2RjCtwv4NzisBNPiv9JfUtH020bSLRZLmG2WZ0tw4Q5csBullxwNuFXJGSc45zp6/m5Euhcu3WqntPxI2uJ9Ql8JY5IIxM21fDJLDgnPI+ler4tvdSxeHbtjzq8szZKkngZyeMVTa6DaxeHNFJKswAYMCOD9qvzaPDczGa6lmklIwSrbQB7ACoDnBbLl5HplQuX32u957Y9P8AH4l2xns45LttXW3AnUBJNwdQAOVzjg55/GrKTXTwKHgiYEDBafDfQ9u/Y1R/R7Ts5Ebj/jJ/jXp6f07H9y3+M1rqp/f6nGlY3NOrOf8AV01exdku71pd9wIGYLtXdOBx39F71585PjOy1+3zH/KrX6A03GPAP+M1R/R3TwcqsoP0emaT/T3JFOhdUY6KaSXn/wAmR87MMbo7bnt/aR/KsvTPn77U7O2soYDdPcR+EBPnDBgQTx2GMn6Cu8+DGnWezWbaa3jnVGhcNOgc+YOCMkf7oqTYNNsLeQSW9lbRSDs0cKqR+IFSadvF4kiruuK1YOdGS35c/Yy1zgZxn1xSlKmFAeMiupV1DKe4IyDWPZ6bY2LSNZWVtbtIcuYYlQsfrgc1lUoDn+u7dL3pm5sXLg3jR26FG2kO7qAQfpnP4Vz/AFB0g2kw2t70VpFq2p20vieM8uJpONpVnbO9WUsCCRzgjkVmddXV5H1N0bbWwYwy6kzSgDvtjbv9gzH8PpWyu9P6gtL2abRtQtZredizW2oqzCJjj+7decdztOe/BAoDl+oegW1zT47rWHWK5ju5Lu4Fs2+SaPDFIg7YXK52gkYFc98LorsdIdYwsssdv4TrHuIID+G4baf1TwFyRwe9dimhSat1BfWfUd/NfKbFGlit5Hggj3s42BA3IKqCdxJyM8A4rF/plpL6DqmivdRyXVrYSRpIqkQ3KiM4ZWxgdsH0B7EjBpqwsAiuMSsiMkqBSowCmfT71Uy3IGVeFj7FCP35/wAq80+J7+Qwx3HgxxRruK7WdyfbOcD64pHJIA+A0yK5CPkAsAe/oKpWsPc9vRvaFWs6Ec5XPngbLkjmaJT9Iyf4mvPDuAfLcgj13Rg/wxVfj7h5YZjjv5cfxNeeOc828w/AH+Bph+H5EzueL9WeeHcelwv1zF/zrwxz+lxj7xg1V47Zx8vN/wDU/wCdPHOceDKD68CmJfeB+zfV+rJK+DCN/wBtSHBy8CZHqQrH/VUl1G/waf8AqtZQD/vYmzn3Uj/T++pJq1o/u0eI4j/F1PMUpSupDFYOrPfR2jfouGOW5YhV8R9qrnux98D09Tjt3rC17VtTsEkGl6BdalKqhhtljjRifTLNnI+1c8uu9dpNH830rblWlK7be6DeXGdzMeABwPqfbFAXdX6YOtPaSXd1rOnR6e7XDXDXamR5NpAZQCyrgFj2Htgg8bXT9Xuk0fpyW/WOS41Exxzup2hWaF3yB9SoGPrWpurrUb/VZY+odM1e201Yk8C3s1MqTsR5/EaLLcHgLwpHJznAztY1mxk0maMaBqF8Yoy0NpJpcwV2UeVclCB7Z9KAwLx0j0Xqi0knW21G8muFE0waMMCgWMl8YACbVz6Y965qz0O4HSmt6yyrHGmk3MVskcqOTlDubKEjAAAAz78cCtlJYeP8/wDobRNT02+D7tOvLS3NuDlAcSq2FIVtwO4EEYxzWRJ0/fXGqTXGtdL2t1FeWyJPDZXYMbzDOZHDhMHHA25yO54Fc5U1KSk+gwspkRz29rLLGIiBKckeGeCMc7h6jsK2WgQLrF5PazXS2XgJk7dpL8jtngD8P4VKusdKdFWOmpd6vpkNjHEQoMcjox54TyNls+3NavTtA6F6m1MxaZYW0kCWji4jRHjeJi67GA4Kn9fn1qLK1couOr2LufFMpypw077tEcXEkUN1NFFcLPBFki4xtDLjv+eR7HGasfPQog3t5j/sqMkf9PWpqt/hn0jESzaOJWOAxnnkfdjtkFsVsoejemYM+FoOnqTwSLdefv70Vksbs6R47KKS05IHNzCDhpAp44bjv2rCfVIPDQvMibmLZB7IDx+eB+dTzJ8O+lmnEy6UkZ3l2WJ2VWJGOwPH4Yq83QvTThg+lq25SpzNJnH+LisxtMM1qceqy+WK9ThvhjqngrqVvbOpurqa2jhUEHBO/c2PUKqlj9vrUiaRfjWryW8tJgdPgZ4Itrf30gbDsfoCu0e/mPbFYydH6VbNB+j7aC1EIABFukjkD0LuCcY471uLGyjs9/hhfPgnagX+FSoR0xUSouK3bVZVGsZMsUpStziKUpQClKUApSlAcn1r0g3U8trKmpPatbBwEaLxEO7HOMjzcYznsTWX0j0pa9M20wime4uZyDNO6gZx2AA7AZPv370pWNEc6up07apo7PPd8DoaUpWTmKUpQClKUApSlAf/2Q=="/>
          <p:cNvSpPr>
            <a:spLocks noGrp="1" noChangeAspect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Christmas in England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Matthew Hicks </a:t>
            </a:r>
            <a:endParaRPr lang="en-US" dirty="0"/>
          </a:p>
        </p:txBody>
      </p:sp>
      <p:pic>
        <p:nvPicPr>
          <p:cNvPr id="4" name="Picture 3" descr="Merry Christmas!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85800"/>
            <a:ext cx="1447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animated 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800600"/>
            <a:ext cx="4114800" cy="1447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19400" y="63246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hlinkClick r:id="rId5"/>
              </a:rPr>
              <a:t>http://tcdsbstaff.ednet.ns.ca/scroache/homework_for_mr.htm</a:t>
            </a:r>
            <a:r>
              <a:rPr lang="en-US" sz="800" dirty="0" smtClean="0"/>
              <a:t> </a:t>
            </a:r>
            <a:endParaRPr lang="en-US" sz="800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3657600"/>
          </a:xfrm>
        </p:spPr>
        <p:txBody>
          <a:bodyPr>
            <a:normAutofit/>
          </a:bodyPr>
          <a:lstStyle/>
          <a:p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</a:rPr>
              <a:t>http://www.google.ca/imgres?q=England+flag&amp;um=1&amp;hl=en&amp;safe=active&amp;rls=com.microsoft:en-us&amp;biw=1024&amp;bih=571&amp;tbm=isch&amp;tbnid=2xjkQPZtdHe8QM:&amp;imgrefurl=http://addickschampionshipdiary.blogspot.com/2010_06_01_archive.html&amp;docid=-NmAinGA79TnBM&amp;imgurl=http://2.bp.blogspot.com/_VCV8ElAP6xE/TCbzOAG9AuI/AAAAAAAAAag/oTP8CGk-RUA/s1600/england-flag-wallpaper.jpg&amp;w=800&amp;h=600&amp;ei=EhSlULzqK8ur0AHI8YCwBw&amp;zoom=1&amp;iact=rc&amp;dur=250&amp;sig=105690093393943070599&amp;page=1&amp;tbnh=113&amp;tbnw=157&amp;start=0&amp;ndsp=15&amp;ved=1t:429,r:10,s:</a:t>
            </a:r>
            <a:r>
              <a:rPr lang="en-US" sz="1100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0,i:99&amp;tx=86&amp;ty=45</a:t>
            </a:r>
            <a:endParaRPr lang="en-US" sz="11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700" dirty="0" err="1" smtClean="0">
                <a:solidFill>
                  <a:schemeClr val="bg2">
                    <a:lumMod val="75000"/>
                  </a:schemeClr>
                </a:solidFill>
              </a:rPr>
              <a:t>docid</a:t>
            </a:r>
            <a:r>
              <a:rPr lang="en-US" sz="700" dirty="0" smtClean="0">
                <a:solidFill>
                  <a:schemeClr val="bg2">
                    <a:lumMod val="75000"/>
                  </a:schemeClr>
                </a:solidFill>
              </a:rPr>
              <a:t>=9XEUhPMf9jHl2M&amp;imgurl=http://</a:t>
            </a: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epltalk.com/wp-content/uploads/2010/04/england-flag2.jpg&amp;w=401&amp;h=400&amp;ei=qTOlUImKMeWC0QGZxoDgBA&amp;zoom=1&amp;iact=hc&amp;vpx=499&amp;vpy=199&amp;dur=1438&amp;hovh=224&amp;hovw=225&amp;tx=100&amp;ty=251&amp;sig=113956455064653782226&amp;page=1&amp;tbnh=115&amp;tbnw=115&amp;start=0&amp;ndsp=16&amp;ved=1t:429,r:13,s:0,i:108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2895600"/>
            <a:ext cx="29718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hlinkClick r:id="rId3"/>
              </a:rPr>
              <a:t>http://www.whychristmas.com/cultures/uk.shtml</a:t>
            </a:r>
            <a:r>
              <a:rPr lang="en-US" sz="1050" dirty="0" smtClean="0"/>
              <a:t> </a:t>
            </a:r>
            <a:endParaRPr lang="en-US" sz="1050" dirty="0"/>
          </a:p>
        </p:txBody>
      </p:sp>
      <p:sp>
        <p:nvSpPr>
          <p:cNvPr id="5" name="Rectangle 4"/>
          <p:cNvSpPr/>
          <p:nvPr/>
        </p:nvSpPr>
        <p:spPr>
          <a:xfrm>
            <a:off x="609600" y="50292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hlinkClick r:id="rId4"/>
              </a:rPr>
              <a:t>http://tcdsbstaff.ednet.ns.ca/scroache/homework_for_mr.htm</a:t>
            </a:r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6096000"/>
            <a:ext cx="1828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hlinkClick r:id="rId5"/>
              </a:rPr>
              <a:t>http://henrythefrog.blogspot.ca/2008/12/to-pile-on-or-not-to-pile-on.html</a:t>
            </a:r>
            <a:r>
              <a:rPr lang="en-US" sz="900" dirty="0" smtClean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5334000"/>
            <a:ext cx="152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</a:rPr>
              <a:t>http:/www.google.ca/imgres?q=flag+of+England&amp;num=10&amp;hl=en&amp;tbo=d&amp;biw=1024&amp;bih=571&amp;tbm=isch&amp;tbnid=DF_OnGCuhyYkSM:&amp;imgrefurl=http://footage.shutterstock.com/clip-1090876-stock-footage-national-flags-england.html&amp;docid=LeQpYN-V2YMDkM&amp;imgurl=http://ak6.picdn.net/shutterstock/videos/775492/preview/stock-footage-flag-of-england-in-the-wind.jpg&amp;w=400&amp;h=300&amp;ei=zcHIULWyEu-n0AGglYCQBw&amp;zoom=1&amp;iact=hc&amp;vpx=718&amp;vpy=242&amp;dur=219&amp;hovh=194&amp;hovw=259&amp;tx=142&amp;ty=149&amp;sig=104564242458030780668&amp;page=2&amp;tbnh=146&amp;tbnw=195&amp;start=15&amp;ndsp=</a:t>
            </a:r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  <a:hlinkClick r:id="rId6" action="ppaction://hlinkfile"/>
              </a:rPr>
              <a:t>20&amp;ved=1t:429,r:24,s:0,i:227</a:t>
            </a:r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sz="5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Population, flag and </a:t>
            </a:r>
            <a:r>
              <a:rPr lang="en-US" dirty="0" smtClean="0"/>
              <a:t>map.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365760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 population of</a:t>
            </a: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England is 53 013 000 (as of 2011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).</a:t>
            </a:r>
            <a:endParaRPr lang="en-US" sz="32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flag of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England.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</a:t>
            </a:r>
            <a:endParaRPr lang="en-US" sz="32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endParaRPr lang="en-US" sz="1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This is a map of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England.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sym typeface="Wingdings" pitchFamily="2" charset="2"/>
              </a:rPr>
              <a:t>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2050" name="AutoShape 2" descr="data:image/jpeg;base64,/9j/4AAQSkZJRgABAQAAAQABAAD/2wCEAAkGBhISERUUExQWFRUWGCEaGRgYGSIfHRwgICAfIB4iICEiICYfICEkICIjHy8gJCgpLSwsIB8xNjEqNyYrLCoBCQoKDgwOGg8PGiwkHyQsLyosLDEvMiwwLzQqLC8vLC0sLDQsLDIwLzAsLCwuKiwsLCosLywvLywsLCwsNC8vLP/AABEIAKsBJwMBIgACEQEDEQH/xAAcAAADAAIDAQAAAAAAAAAAAAAFBgcDBAECCAD/xAA9EAACAgECBAUDBAAFAwIGAwABAgMRBBIhAAUGMQcTIkFRFDJhI0JxgRVSYpGhM7HBCCQWcoLR4fAlsvH/xAAaAQADAQEBAQAAAAAAAAAAAAACAwQBAAUG/8QAMREAAgEDAgMGBgMAAwEAAAAAAQIRAAMhEjEEQVETImFxgfCRobHB4fEjMtEFFEIz/9oADAMBAAIRAxEAPwCe+IPVUefkx5SIqsUUSIR+9fk7FgRQs77Ee3AD/F3855gqKX1WqoAgDbEBewHx/A4tHR3hrFiYmWMmSGUZKKkUlWELalB9Q2tmX1D/AI4mXS/TAyJIdR1RvKVdE++lUuxGxBGkX3s3X54xNN612imRt6VQQyvnB5elG/DjpvNmYvAit5OmRoZSVWQPsP6Kg37Mu291xRoMzks2ck0oXBzMV/UGIjViPnUACPgkKf8Ajh85JFHHEGiVVjKD0KdlobgewAHtt2/PEE8bpETmqTwOpdo0dqo6WUlaI3F0osHh9tUUNM7Y5f7QOzMNtqoHi90N9dDG2GIWnsyaAyh5UI3KG99zfwfm+8u5J4Y5k2JlSCBtSekIQRLqWmICGrBU99zYAA7ngZi9f5quZFyZUma9TgimG2kaaoaaoAAACqA3u0cj5tHynlS5OUXOXlnU/mEl3fcC7NhVWj8C/awOFqGuOEGTyrD3Vmp70r4pfRwpjJD5TxnTrZttmZm13Q3Zm73pv8cZuofFk5ceXi5CnRKToKsNMZU2oHoDMNQBLE71sANuEznPIGTKCxSGYP6g9bizvqHYUT3uv47De6rhxoslZYg0kJpWUkhhIirq1E2SGJD3t3I2rh16zdySuF3jHlQWWtxAMTkTNbHh7yjHdpRkTjHaZJIIZWAKaioEgayCCVcAE7bn3qtfmPhtNCmUXmi83GpjCNWt4yQPNSwFKbjsT73RFHF1JhxSQfVJIfMaRjLEwoqXN2ACRv7gV7cHOgOqWmyI0ylbJO0SM0unSjgq6Ux0sHB7EdwKIPEavnVGOYp7JHd58qb/AP099JRlJM9iTIGaFRtpC0hJ7XqN137X88Ivin0ZJhZ0svlqMaSTVHvsdXqZQAQaU2DVVa/I4pWP1FjchHkF3MQlZtIQE7+33gg6gasUU0n3vhQ8R+pMbm6mXEactDGWeFouyg7vqDEKBq373/fDzAkcqTpzk0lR8rGZqmUwQEyonkoTdOQpZELFqBIvf327Hhyg65m5ZlSYUGQy4uIGQWgcPKvcsGBYK8ljSjLpuwbu8fht0y08JZ1ykZjccoT9AKCLZjQ+1lB2behttwn9c4JhzZh58eRrYy+ZE1q2v1fJo79uEgzIprKBmsfO2LqJVa0mkZytGkc7sBfegRuPxfDB0qVixHjmETxTSK8iNatSAhN7Xayf9x+eEmNnI0qWrVdC+/YGvn242OZRSowWQEekUCCNvkWPkd/549Hh71hGLukmMDlPU+96jvW3dIViOp5+XKqP0T0VKkssgWZYyAYjG5tltrBoesaRe1bEEd+CXiPyqbHw3MkbyQCRfpZg3qjGrZJLIcppJCk7g7A03CF0j1dJhiV9coYxskXqPlgkd6IO42r4v88V2DrKBOXo2XMssUn6ckZbUWVo99A7kBvehQIH7b4m4hLdzTcCgHOx9+lP4a/dt60mRynljl9+VTPwt5EmRkPckIbQQI3YqzX307Ua+Lvhg8QeRrBPGMtWaBYC0ekhQ0p20sSRspGohN9wPfidY3NDGwEKhtBcqxX1UaOrv6WAW9Q3HuSBwy9f5k7xY4lEcoMa6ZwzNJdXUhYAltye1UQATpHEicNN43iJj5VYeNIsdhMA8utGPCzmuHiOJRLGC6LHMZ0I0FiS2g/awpRYLLsTs1Vxqw55wuceYNKghgzM2kBTsZFNE0VG1A6uwskcc9C9KKuK+XJom1ROVxtw5qwGUm11Vqr0tsT7muEnN51kSRJHJIzIjEqrGwp7tV/JO/zQvsOHNbIkOMGpkvqVhCJBz+aYvEmp+YnIgkWWPJYFHjDbMFUMpsagw2YjfZhXfihco5bF9HiSY+ZjvNArOYniGqdjfq0tIsjMqFlQsOxNABuImZpDGEN+WHLAdhqagf8AhR/twf6l5JoeIQ/TSHyRZxnLhiGC2QdxJuL07HuK34FjPc68qxQR3+lO3Icibmk6YsbLjIimZhGpCyOH7e5RVD6ApYjb8gBt8VOkq5Qrsw8zEKkuPuMd6SmomzsQfVdlR7ngH4U5sOJE2TLEVYrIrTecGVmA8wrpUkKaGxYL8W3CL1N1flZprJYushsIPtQ+wUDbYbA9z73wCDspQiM9M1vE38qdxy+9aXKOfB1m+taaWEQsqKrlakNeWTRAIBBO9jY7HgDyvJKyAa9CuQrmrGkkXY9678O/J+c4/LsaSHmHK0mlckIzgK1UL9RVtNBgQVF9vm+OPD/kPLJ86UTvqxRC7gtqUKRpNaqF6V1bkC6uh24pF24TJYzS9KHbb3yp3zOTY/JeWZflSQzTyFWgIIMi6tIDAgaqUHWNyPf3PAjw68T538+LNVJo0R8h5HYh1WqcIApBJ1bKNHc7jhLSNsHJ+qgmLQpMyxujWWQalFjsPTVq1bH/AGoWDiQnBzMw42s5LiMrDEQ+h1GpY11NpIca/wCVPtXCrmsP3lqjsgE3pUxOf8qOBmIsLDKyNXlDy9fl1VBW9tW7GhtuLIA4XunOssnlwY4zAa/copH5BtSTt7WPnhr8FumZE5qHyFaHyY3JWVCuospStwBsGJN8DOf9QY0kL4EARYPq2m873Y1oGkbBVr3vf4G98wBGo0tWM6ee1akfVGdn50XkPJHNKyKdBoWKF0oFIBvpNgDV+eLR4mc0x443E3qAhMDsn3gzI5Xa/wDNGvf/AD/HCZ4LdKvj8ym1MmtcXVHYNESEAMBsSoqjuO4H8LXiHzLHyMiUeXJHkLOY5WFGMsp0ErZDhfTYUjbfhTt3VGSKaiFnYNAP39KUMmGQRxlw4SS9JYnTsaJHft7gfj8cZeo+QLiuqrPFOjIGDxmx3og0TRB/PGLC5WZbBlijBqtbUGJugKBA/N0BYur4P865HmQ4mKcoXiP+osieoqXQAKQa0n09tg3qNmtmQNULS2YsJb3Fc+FvT2Nl5TDK1iJIybU16iQBZII+dv8A7cc8a/SnPY8dGKkGQkDy5GZFIoksHVhRFAaT3u79h9xrvpMBSfUUKqCMtFYuXdeZ6QfTJIRCFNqgCsQAe7AaqHc79uNTkvVc+MKQ+m9RXtbfJ4ycn51HChTRqD/fYFkHuooXp7bX7/O/DVzzwxy8hTmRQ5GhkMjNNpMjt3J0Ah6Pt6R/HB3eFtraGxDTIHLzpnD3rocupgjaefx+nSi3SnXETYzvmyyNLJIwjiCKIwukByDW5YEq29kH++Jx1LzFpsliPSo9CLeyrZNX8Ekn+zx9yXlEuU64sSXM7+mzWkAHVY9u13wW514dZGLinImZAwYfp2ddXpLadPayNyR/G44mUBTHoBRO7sInxNAsDIWCVC8Qdke2BOxG1DY13s/nb24fuvuoG5lj4/MEg8sRs2O1tqW9IcECtt9XcGwV+OFzlxXKxdLipYSqq+yroJ31k7mruwDSqdqsgGeYyRF4RIxi8y2jWQlG0nY7EBu2zf7cEjtqkYI94rXRUVdRkHP0rHjySo2qNirMNNg1YbYg/wA8PvX/AIVZPL8VZmlWdWYebS6fLaqFeo2p3F0Ow24RsCYepiLEdOFJ7+tRR/o/8cV3qzrWSPlIt0Jyo9KRmrEbVT6f4BH4a9zQAu4bmWOOY6j/AEcqjvv3lCDH0NTzC6UzZoI2GgQZD6VdmCorJezf5GNUDXqHv347+H3Kgc79R/KMNlTuf1FsqKWyftJ7EUPyODnKucZWVjyYc4EryKFhUsFKlV1Kbq2GwAF6fc1seBnQ/NJZs2JVjXsBM62LjUEMzHsp0tpL/wAE79/MZnZToHzr0ezS2w7Qn4cq2PGPnks+aFdlZEjUpoNqA6qT+0UfwbI+Tw2dN+GGVHy2XJxJlL5WIVaF496atahtdXsQpI9/bvwwc8n6a8gxSDG1hD/0aeRaHcOt2R33az8cCvEvxCkwMXHxMQhTNBbMwIkRTY7XSltzvZFfNHioAECalZskrtU45F4kZ2C5CFJCg0L5q6tAG1JRGkfgfz7ngFzvmT5MrSuqqzCyFRUG/wABQAfx3NcaeJGzSKqqWYkBVAsknsAN7s+3DJznofPgQyZOM8KyepTY0DTZKnc6TX2qTZ7C+MwDilzNfYfM5cKDGeEsnm27SCw3pcrpUijVCzTWdRFiuHXxE59ic4hx1x2H1MVlvN9PpNLRc+k2xWrP+Ykj3XMTw6ycrExnwT9SHLeYAgTynFWGdjuN9rIHcgb8C+b9HzY6sXXRLE1SISCV9wdtqPsQSCKPvxiaA2vlsaeqM408x7xTvzjkEODiKk8euGfDaSBd9ceSEXXbL3Xc7EkUpBsAcSbFhDyKpYKGYAsews1Z/A78OPTWRnzRCOPHaaKNi7SFXbR6SW9yq2oIoAarre+BXK+g87KjknggZoY7t7AFL302beh/lvgtKg9070DgwCfKmPrPw/w4McZGPzKKUlRpjcBXk9iy0e3xagH/ADH3z8l8RpcJIGx3EgMR81ZEBqS96r1EACzTC9ZveyVbF5Q8LxTz48jRJIpdWU6ZFB3GqtJBAI43uf8AT2KBNkYeRePpEkUfd1ZmCtHILtSos6t9QC99zxi3DBQc6x7Okgn0o/1x4lpky4k2PC8QiOuQsAnmEFbC0e2x2v3/AAeOvVvIVz82PJjeKDFniV1kJ1euhrUi7MgY+oHsN74L8ow5sDkH1L6GaaRWMbqr/omgAA1rZJDm/wBtDauE/Mjx5mXKgY46a6kQKCsbPdstMtD/AEnt6aNbK5Gd9KPn31oGRVlkpYijm1mGypdgjKSQCb2sfg/jbgt1dy7IgMcczmWk9DhtUem9wh+NwTYG5J3DWS/htylcvmmmVhLGtu7mwGAIUf5SLJAHFs+iwMSOdjjrIkQOtSqswVgKCXQCGqK97/jibtrQuG2xg8qb2blQVz19+dRXoguMXPleKOSOOAVrsgOzBUGkEK29H1A9v5s/LyKLP5dBNiRx42VjL50mlSsTqrMCb39alQ1Hc2e+1N/SnUvJPovLCRrFM7NNGy2qEesa9X7RQqrrbtRpN6t64ODPkpgzkpkMJVZYwqo42OkfYwZe7AD1AGgRxhNy53zPr02oytsSvT3+vClLF6kmjYCWHS7LtKQVcg3ZLODqDdjexH8ABswMaB+S81VQY5GmDiNW1ALGVKir1afu9TKB23NcafO/F5uYJjw5EMSKjAyTUXc1WooPSFsWdN77bjjc62mwVjkx8bS5lx1l+pDE+awbUQSSdqTSL7GwffjD3DMUVtRdTTzH2oF4Y9GPlZsHn47vjMWDEgqv2MQb9/nbildbdNcwy5o8TAX6aHFX7g+hDey0QNRYKBsLq9+/C54L8+aLJGMmvy3YsPVsew9Sm6IXcaSNwLsbjb8Vuus2LmDQQTNAEVSdFWSRY3+Ko1t+bocbr1AlqLsGDhF3jrWXOzGjgSCfVHkwKYxGbNXQR0cCnsha3Lepu42CVmdDZeRO82PiyFSqO9LpCSMBrX1Vfq9VC6DC64pvRfSSy4X1+TlP9Y6lxkygEwLRrSJLXSBZ1bVZ0kcIa+KXNcOd42kWcKdP6vrBCmrDCmINdydwb/PGE6U0iki0Wvm8BnAis+bkPy9MY5EsmNnlJEOgBmEL7KXt9KnVZWt7Fmqsjuk/Dv8AxDKrHkZ4FNyTupAuxag7hnIOqr+d/c9PEjMOW+JlTCNZJsca1jJ7h30mjuLWh/IP44Yen8fL5bDhyJAAkgeUTGNphbqNK6UIZS4Ce4H8m+Ga1CadPjNMCOWLyJ2itLrrwOmwo3nxnORCgLFSKkQDcnY04A7kAfx7h76h5E+X06qYiDQYUlVJC2oKoD0tgkt3AsgG9tiOCC+JyDHM08TAKTFIi+pdZYrsSB6SF1An2ce/Ct1D4pTYeM0CApOBUSOgJWMsVQkoxGpVG19xRrcccSCRmkFGC7VJeTdE5eVH5kKKV1aRqkRCSO9a2H/5o1dGvuM/TXXeTgktAEDkk6iu/qqwfatvj4+K4+46TWQtccqydaGIxRl2aOnCAtswFCuxPvtZ9/biqy+Kc2JGulxP6bAZvMA3OxYUw/stf44Z+hfC4YDyiUxzxuBpYoNYIJver2Fbg7m9htxlXw9gx+YjJjQaJPujZQUViRqYfBI3qu9kH24AWSf6nM+/1VZvWp74kR7+vnUc8QOoMfJlxZ4YMeKSRS83ltqOotVSUAAwrV/m9W/ADH5PlTzaI1BLqboADSNzfx7b8egPE3nfLcTEaLKj8wZFskMYAJb3cH9u5B1mzZPftxNPCTqzHik+lnx3ByjpWcsCVBvSACopflgTuLr4MqNQJ9fxQ27qi2ymd5Efemnp3w0xk5aWb0Zk0DBmc6lTXfdBtsvvv/44h3O+TyYszwygakPcbgjuCD8Eb8UnrKWTCzYo4eYNJZLOuOBqQV7ksQzEXSk7f2OBPWfTTNGkiuzeWjK5mKiQgElLAJsn1KKv7fjiZXdXhog7fnxpz2VuKxQzGZ28/ShfR/L0aOaQ44nQJpYGcIwNE2EALsL071tv/QTIgeaRjRWqAVifSAPSu+5AFDjJ03kyJkxGFC76lpQDdhgRVG/Yf88U3xWwIMXMimYhCxR2i02HAb10BttuO9EUL24cZzHpSbItH+8wN/tS94cdPZLv9RDRbGkV6diqspJB0nsCNJG5on+wX3qLwOiyZZMqM+Srpq8gDcOR6iGuh8hQKv4G3BLqLxIxfo4JsRgY5JPLZFQagfuClQLU/wDf88DcHxkdXeNIXnKEyTEtWlBV0O50j1GgdvbYnjlIttrOaZctF7QcEdInNKPJfBPJnd9bqscWmmXcyKbvSL9Jofu7H54WurESfmM4MrqqnSplSiAoFhlFaaOwFf7ceielM4VIxKkOwVFj33pmq7oit9VLsOw48xdW8vaDNni0yLUjV5q05BNgkfkb7bHhr6GzaOOR86n1EH+Ree1akGRJizK8T067q6+1j/7HhyTrPK5gs2PJMVEqIgDP6bDqRY0lmLEAV8sST2BVsVJcpVhSNNUSswIUBioFkEgeo/F78VHo7w0jHLoOYMWE+zaTpKlS1KRYtTuCTZ7H54xbRcjziaHWqk6fhVi6T5VBjYkMOONMaoCAfuOrfU3+pjueAHUvS0UvM8aZ0BVlKPfZqDUDXvuKP4PEXi8UuYwSO0BUQLKdShFa7JrW9atwKB1DYbduLB0z1q+fitJNjNjAAGB5HsSkhh6TS/xvt6u/fhqGGII6j35b0uCNjSnzLo5OV5ePUrjHbIV1Yk+jv6WJ9Bo+rU3t7Hez3X8j43I8yKELGsJWJdO36TslAb7kq+k/O97ngdL1tDmZGDjQqzD6oM4b1bJZ7b7AC/b+BvwG8WGTJifyJcmTypGR41JMB8q9ffbzBqDbavT/ABQV/wCse96puwAJ3j9fKk3kHUj5CtHm5emNI38sO22oIQo0qh1A7CiVB33J4zdc4j4+OiBSkT15Y7jyyWYUfck0T73d9+EaDGZyQoJI9uKD1OkCckw41kjdgVcla1qXVi0biydjRU7bA7cK0hWBFctwm2VIwRv5Ga5m5XnyYccjSE4K45UJr2VvJFWvyWprO2/zscs/QbxcpeaODKBZFeZpWiVdK6XOmOzJsR9x9h23oU7oHGjfkFOAyvCQQf8A5KH/ADxKuieRNmZ2TizF5H8uQK2ogKQrAGrqrKiu3D3gLPjHxqe2NR9D8hXborrxMfG8oxor2BG8SjzrDFgGJFMuuidTfaWHxTLyLnD8yypjKmlZYmhdQR2KUhokb2TsPccJPh503JPmoVx/PWBrli1Kp3sC9R+0N3IBr8cY+ouanJ5rJIVMRVgugNqK6KBANjUbBN33Pf348+7aDSRjnXrcPcIGiASccuY+P0GKsnhtyNTgSYcqxebCWBIp9JlUMCD+L/B9IHtxLOZdPo2Xkx5McoWIOitGQVSRmLAsWosttvW/fhi5x1jl4c8eYkcZx8yIoWkDr5nl+kkhW9DGrWhdMLsgngv0x4e8yVmy3ljDygs0DM7MNQNDUTWsWBve43O3FN3iIt6Zyc/qoEtqLh1VPOQCNOTZTvHExMum3W2vSunQdipUkm7o3+DbH4aeJeBjRR40+KN1ZHmoOzAlm0kaftJagoPvvffgP1V0sMLlwDu7O7j0H0LH3JpQfW25Gpr2ugK4R8jC0BbBXWupSexG9Ef2K4K2CslszkeArLkMABiBnxq7z86weV8uy8zl7i8hlWJHQqyOPSy+r1ELu2kjYjuQRwhQ9eHmbCDMgjqmY5CKfMjCi9Vkn0itwTXAPkmVkZUP0p/UjDegaF9LN+7XWu70ggXa7ew4pMnSsGByr6vGjZMtKSUyt3KkOw0sdNakHpAugR88GIYkVhS4oW4Zzt4xU95pBPi5qTrDIFV6jeeJgkunZSNXsQAQL22Iqhw75mHyk50UMiOmauSPMUDzY5AaOlgCFAqvSotaIonbgj0n4tz8wzUx58XHEGktKx1HR5YL6ySdIAYDuNr78RnqTmCzZuRNGToknd0J70zkj83R4BVAyKK7fZidQyTPT5CmHxDikbmGQ4BjCNpjUHYRgAR6KApClEVtvxZ8Wb6bkEf1RWV/pQypLpoEICi7gbi172b2B7cDujejowmDPPGhK4g83zBY0lSRYPpGkVuQK9V2TfEozPFHLly/Pk0SxAkLjSKGiVDtpC9gaAGob7d/bgirL9qEsh0kCOtbcfiZliPSVEkJH2SHUD7H23vfYj3P44Y8PwjhyoUnhz4oZ3UHy1UhA1XpBLh9uxaj27cbnRHhYmZjyZJRI1m/6MWosI+xLE7Xe4CkGgd7I4ROe8sbAzTHlEM8cgrUWKlD9rCiNq/b+CPnhVq1btKWA36feqbrNdPZ6gOZkAZ8OdChFjRRSrOJDlJJoCggJQJ1lj3JBFCq/vfj7g71X0ZFjxplY065UMrMCY9wh76SPuuiDuAe+w9/uG6HXIBM5pYCtuwEY238aZeXePOY+WC6JoZ0VY17BSaYXVsxFUSRR9qJHFn6y559Hg5GRtqjjJXV2LdlH53rbjzb1X0RlcoyRKyCSJJQY5CLR69ShgDsdt1/njdzOoM3m8SQKqQ48ZVa8wkGQg7sXYu5Y2dtR/knfVIRpbaklCxCjflHOhPJwvM8p35hlOCR95IJ96AFdh/lUbD478O/K+QYc2H5MGaXEl+X5ylArfY16ReoA0AW7ODRBrjQ5F4WPFMI25hjRZIZQY1JLDswokD1dtgPxffioYGPywSSYEmPC30mOrr5iBi0ZvWVLD2NEkHu3yDxMw7S5AP4p6v2KbZO/jUv6g8KvKlx8NZg0jOoEmjSCrne6Joq3azvfttxx4z8hhwUwsSGyQjM5v7qoKStmv3n+2/PDF0L1HgRZmRE7NKYpnaCQuWBQ6Qm7H9qqFu9qH9Z/HaDFfGx8ssVlYlEAAJYUSb37DsTZqxxaQjnAggR6j/RtUqBlwTg/SkPwi6jjxcweexVQr+WQN9bLWj+G777alXtvxreLeXJLnB5PMsxLQkYGt22GnZQO2n5vvYJUs2VGcGNSBpA3Nkmtz+LPtw2dO9PZvNyIlVNMX3TSMRo1dv5J0mhRuj278I7wONudNAtsjSTI26HO1LnT+f9PkRTlVYRuGpgSCVINV78NHV3Shx55GYIBkBpIVD/AGjUDp2O5A9OrdT6vftp+IXLXwOYtGp0lFQhkTy1a0Fsq6mAs37979+B/NZMzy4JMmNgsgJilZaLL70dtQ9999/g8E6sRFZZZVeGyKP9FZ+aoCwySgGX06bYqEFyMqm9WlW7CzRO2/DZ1Hl8t5hJ/wC6yVaWOEqksUbL5nvZ7gFWsBSADv2sETfkuUjOoeaSMqQYqsqGJ7kAEj2HpG/DT0x0yz5x1qNB/UWrqidq1KL0n5Wthse3E1tP5Y61Y+k2yw5Yo74M9EXLlSTBlkhHlLYGm2uz8/tFexDcaXjXnZGMuJgq5WBYbZFbuwYgBq7gKFq9rJ4ZfF/q3KwYcWDFcwmcM0kijfbSKU+25JNC/to9+JtHi42YFVXnyMumZmZ/v99y4Nf7ni1rmn+MAmTjE1Elo3QXJAjqY+HWgkHO8p3aVB66UEpGu1CrI0nuLsit9+MkPOc2ZUVWdxjqzae4UMSGIX+DX4/HDdzDpM8p5dDkM7jJymKmI15agAkWw3sCjs2+r8HjY5B1vriP1P0zs8UiER4tTL6fQbVaYAi6A2G5Ptwjs4OwpyuDALHx6eEVoeHvO8KCfInyVRWYFYonshLIJIsED2ALHYBzvsCDw0ZIZJY5mJk1q8KMRIrhdQZkFEoLb1dgV3r3zcywcSbHysvF8yNocpQqkijFJfl7bkMpXfcjtwCg51kRtqSRlKk0VJFGySR8G9+KbQtnDmB4CfvUj6ixIzWDF5lMknmRMyOBuyEg/k/33PG5zHnDzoHnYu+6hj3r0ad/geqhXufnbrHzDIicSBiWcB9Xudz79+4PHTnedJkHz5Ail2I9ChbK0SSAACTq79zvxjpbgMrZnaK4FgCCMVcOleeCDkK3uNIqjudl2A9ySO3Gh4PZ8GPHzHOyCFKkFtvUqksa/lmAAXvYHE8x+S8wmx4nW1iij9NsAv3NZr2P/ivxxsnFlmwnyZ3ld/PaFh3UlY1MRNbsQzaRZrccZqsOndfvDcR95pyWrgwVw2AafeieVas7L5miSY2PMvphb/quWZHtaIAVpFNWwG9dr4K9V9KY+cxmhhWLIjEczDTTSI+5DaTWpSGB7/zxLOmIM6WQSrI0SqoBVSbcCrGm7OrfbsTtsO1T6j6T5gmPFNizO2UkBjez94O5ABG1EswBJomgdhXnM7MYJFU21W2QwJHSff6qa9bc0bDDYsGW0qyEmQITpj+E1WQzf5iP8oHyOOOj+o+aSswxtMrqNRttJPf/AFrqP9Hgn0JyLEy8ebDysZYZkB05F6XD3VPZsgNsRVCvY78YfCzouQzZjzRsr4qOqWaAmogb/I7/ABvxl4WXtwy7dfGh/k7WX50S64VsxRFjmMuHAlQLVNIyuz3qYj1v6kf1JZFmuMXiJ4d4+HyyEwM80iTaXdm2GpCSAo2AtQa3I+d+N7o7muLMyySQLHkqxjyVWhra7Vgv+ckNutEkEH24xHxGjxZsiPKxiyPIskUUqkadOwZgbNmgaqrLHjRduPcFtOW9GeHRLfaN75fHnUxx55IdJQ0w9XvtYux2P99v54J4POMzMYQyytJGzWUYnSSNvwAa9z8AXxS8ZuWc7nx5wghZH0yxk0GUbgbUCrA+24I/1bsPNfBmB81JIVWPGZGEka7FXo6HQUR3INbbqPk8W3LOnI50CcUGUIzEAcuVBPCTpLHy+UZKN6ZZiY3kU/qKtKVHe6J3I2DfkcSPG6HzpMmbGigeWWBismkbAgkbk0oBra+/Ho/ooDAwfLkACY5kV5SNOoByQaIss2rsCRdgEnbiZ9UeKeXh586xYiQOzI8qu+svSrpJ0lQLSrG/f2N8dIG1SMrMc1o8u6jnhj+g5uZ3impKBqWPS4GhmbfR2ba7B2NXxqcw8PIsXmhhdnbE0LMGsB/KZlQsDVFoySx23VCdr4w896myuf5MUSQY8bgUCBTfO7m20g9go4JZ+b9bh45zHkMmDJJFP5QAkCmgCxpvTa1rqu47kEoe5DwTj6dKfaQkSozV25HMiRiFEEYhPl6AdhW23uR/O578ed/HPmKzc1coPTEiRFhRBYAsdx/82n/6T8caHNet83IyXYTEqLZP2+lV23UL6qAs7WeMPNeqJMuPS0EZbbUwH6jd6NgfJveySfffj0FW1okvnpB9/SpXDajC49z7zVN8PemzlcjEcPl35+on1jcKA1lhudwPSNPx24+4CdDddLhYn0czSY0iyaw7Rk6VZTe26kEihffVfccfcO4fiXtppRhHjQ3EDNJFT3qRs9yDmySuVOgGRy9V3A3I2revfvwf6SyMmJdUXNcTF1AHQxNirr0iJlB3Pve/GbxQ5/588cuhokyYFkaNxuDbKGPyfSCG9xXzXE/RCSABZPYDiJ1U0QaNqomZzOCO5pcjDycnUNJx0ZNtzqYCONdQajq3sd7HFG6Q8SuVsrNkSQxS+qM6lJYrqLf9TcNGdX27AEHvdlTm8McHB5ZLNmuJZtANIxVkZqChBdNudyy717AbqvSfSeNzEtHETE6kMXlkA2N7KAKZv50++/YcIwveinkM4AJFMPUPT2Li8wORhvUfpkjVBqQhlBNHe1Nnbt7e3CX1H1jLlyapoojoXQo0adIBJ/bW9myf4+K4qj9EZE5VMOJYlh/TfzpDtsCrBlUqwK0aS/Y3vQk/VPLJMfPlx2IZlko0bFmj/wCffitodNQ9aEjS2n6ZoYJVSZZFS4w+pVk3DAHs1VY9jVf1xQ/EXnYb6HJw20QugPkLQEcihdQIFC6IF/j88BeclcPHEQiMsWQh0+cGRo2VmIK/bZplbUQLDVVca3MMxZuXoEjKfTeUrb3qL+bqf8X6F/ocRMSY6beYP5p6DQxzkZxyO/0o31yz53M8HWCnnRwLvvVuVP8AVniqeKHLIsvGkxnk0SI3mJsD6VUmwLHp30nf9t/zIuTdbK8mEGSNXxdTCSQmmYC0U9gBqC7kjf3Hvude+Jsk80JQIskasruhDA2wsKfilBr/AFVv3JWiRaCHDAUN4ot03EyvT7fmp9IBHKdD6tLel1tbo7EXuOLB4bdRqxbJy52cKhQI8gZ1S09aqFUhQwsnf7WND90zzPMzMhTDH50rblY0JZiNySosHYWSO/vw5YfWM8ePkRhFFKHdGjoyRNYdNRGqqIatx6X+a4aDDA1GL5AgjBp68dOncjKhg8qO44NTyPY1AGgdK/c1AajX/Psk+CnSjfXfUTUsSRvp1X+ra02jbcKraj2Itdu9ImJ1VlxznJErGUqVLMb2IojftXt8UPjj0R0jjRycugypmTWknnlowUAYAxtq9RB2ZrOwN/aK4IN19KIjalzxg5Lk/wCFKqBpoYpRL5hI1olMACNiw9YqgKo3tVSDpLmf00rZCOgkjjbSr36tQKnSR2IB/wBr49H9fc9xn5TklpFCSRSIrHsXAIUV91lgKoceV8TFaWRY0Fs7BVF1uTQ3Ow/njGOoTNEp0kGKa+h+d4kTvFkGRYZdJZl0EhksqRYIFam+fb8EM3VPhxBI0OTy+R/opNp5JdX6VHdzrAYqw3Gxs9jRHCtzTw+mgzZMRjr8lQ8kiKzBUIUliAC1C67cUrxY6gAhw4MbZJ0B1TAhQibKG1C6IY2T8D54xSJIHOjKsIPzrJhdH8jlTyC8yTJGtSSP6qcEoK+2gBq0gCvnjnmvhthYfJWky0ueAO6ujmmdmqMV2Iak2I9zxOOnepFmz1fOnaKGgrmEabCksgoC9Gqtq2AAoUKpXUHUmBPjSxT5Dvjq6RGKMhXQx7aqNkqSCbAayVG1cKUhXh6cZZO751MukOuziTmV4vPjWysZegGIrVZVj/W3t8cUbrnnLQcnhmqMSZTa6hXQq+dGxNHclloAltz+Nqm+VNiYGa7wIcqED9JZrUq5AI1ihq0HYqQL4J5/iOmfy+bHzEqZbkgdL0liQWDDfc+og3W5G23D1tLaJjn08RSLl53Ik+dCunOrZ0BVnZgq/pqFH3VQDHYhSO9W21CrJ4M5vipzKmi1kLHIRuumQadgH97HuPm+BvhjzZ/8Rw4/LjkCu1Ky+zAkm991rUprYjhr8Sum0xeaY0+LGHTJkVjFRYFw41Cj/n2tT7k/NcJXhu0JgZqhOJW3pM7c4nPkZoX0P4g5Ec8ra4lM4Luzx6izJ6iCdSm2XVW+7V2snja5J4v65/KnjkeB2N6K8xhWkFh+4hQBsR2J4J+K/JYVy4JYFjikl82Jl+1WaPTR2HchtOw3ND54kEU+h9StW/sN69x/4rjH4ZdmE1x4tm764J3x7+VHupOpoZsrIkijKxzRhTexLqFPmbWASy3XuCexY8DM3IWcY6IHLrHoazZZi7kVW/7gAO/bjTzZRJKzLdMxO/c2but6/i+DEHKHijWZkZdblVXSQaCqwYXvR1UD+O/DrSDC7VO7NuciarPhG8WLy6R/JaaQ5NMiRF2QBB7Afg/G5FniuYeb5sSuqOuoXpkUow/kEWDxBuus7LwmhzYZ1hkyIIhMqPTtJ67kMfaiEFk+5I+eGjw58YxOkWLOk0mUbXUNOhtIJsnUDdDcUbNV34AMV/tyonCtlBvyrW8V+sThxmJV0ZMkhYHRYCA2GDEbnVVEAEVv23i8/NjKWeX1yM2oyfuN9733+b34dvHvmvm8wRSoVooQDRs+olhfxsQaoHff24Uum8eB5F+otYPMTzXCk6EJ3NgEgnsNvf8AA4EARPWmC4xYxjH2q3nw/wAJ448rBiaHJxWDFImILhSCVN7EsvZh3Jon4n/W/UEayZDQwxxeaD6zEVkYSA3V+qzZDWQBdb9uKT1B1vhwSQyQzmEMQxkWIyxyoAF0+lxvpA7bjawOJH4pcwx5cnzsUkRTgllugXBGptN2urY0QN7PvwANq44mZ+WK7TdS2TGP9pY5Nyx5po41O8jhKF+5rsASf6B4cvFfo7Hwp4vpi4WRC3ls16GVgpo9yO/f+bINcc+DnKVGQ2dPOIMfGFFia1sw+we59J3A33UD7rFE6w5Fg83xzkYVefFTWyOhdNxR1KCRtswBoiuHgZjnyoVK4Gw51OOiOaTSTegwiaNaRZf3A6tfrIZlrvS0O/8AB+4qXOPCLCfGieJvo5UAYuvrUlgA2oHvfYEEcfcUILIUAgzzipbhvFyUfHiCfvUO6v6lGVLstBUSKyPURGukMf8AUx1MR+VHtw9dHcigzOVeUJGOQshyEdD6460ro3ogbX6TuSDtwk+IvMEk5rlOgtRMRRrfSaPatjX8178O3h5jQZMDllyoYFcrK0Krp06SyprDGXf3CISbUXvfEl5HkKvxq2zoUksfIZptzlikxp8Iu0yWRPPSAYzfcyvI2lSPM/UGnUb1ChYqLcrjjWb0hJADsxS9lN6wCL7C6I7bEe3HpOLl2CUBRgv1KqSJAH82gdJdZLs70x2YmgTsOI1yrn+Bj83+oxkoIxGi9MZsFGMd7gd2AbtY4ZoVlKg5EY8/vR8OCWyBmd8bSdziq91N1bHhYUk0AQlETykQely9LHprZlqqC+y17ceZ87CyIshvqkkSVrZxICGOreze+/e+K14q8wizY4J8WRi2OwMiAEBQxIR7rTs1jv7mvc8B+sepyMvGTJxYciUY6D12wBezsAyqfY2TtZ/sLjFbgskRjPhFAlvTbF8ZztSxhcyxMmBMeaB/MVjpyImGpVIUKChpWUVv6gdxR7335vHlcrBxqjeHIVZSTEP1FHYEstgAjVpHub4H9WY0ccsbxQtBrXU0VkqCCRaGydJ+LNEGjVcF+k+U5fOpfpjKirElgulhRY9K0O577ncKd9uKUFlFDBjqBxgEeFTO9x2IYCDvyNApoUyghjjWGQsFPqCxm9gbJpaPf2/j3a+p/D/AwsXEaTJf6iUAyqhWRAB/1CCB7EhRubN8JPOuUvj5MsJJ1RMVO1dj7cbmNyyU4wmMD+WZWQz91OykJXsQQSDt3I9tj4m4LkmIbnER5+ddYskME5Tzpk6g6ElwFgysSd1inrS2v1oDTDWVAHtZAsbe9cMfMekOXyw5MqZcs+SkJZpZmCpI5UkhdhvWxBJ+4C77CcfoaU4QkSNj50gAcKoBRQdwatRQN2VUnc2a4HchxRIDOsZkMO5jEZciPWLoDayCVOrb1E8eVqYlY+m9ep/00yDEjxxv9aQtZ4tPhv1un+E5kTMiTw/qgOPSU/TW6G50kbjvuP6QvD7lUbyTSzvGsUUZDK5UFjICgCByF1bk77be12CfVnScUM0WQdMcEzi8c2kmlTTkgL6UYqxBG/44rJCmvLVC0RWuPE5z5kMkerDkLfpbalViTsSCA253Fb1RFDjd5FyOPHx8vJ0CaGQeXA7irVu/8SK2myKIKEjY3wrdRcnxYzqxcpZluihVg6/2VCuv+oUflRxhyeb5KY6YrtIsSt5nltYWyLBAI9wb/Oq/yUm3qXuYmtEBu9Tt15zXJxsiSXHkY/UY0cWQQt6fQoILbqC4F9wwBNgHgJP1DmQmGPLBlgg0hVcGlBAPpNgglbAJP8VXHZfEWVcdkjZ1kdxIxpK8wMDrU6NQrSAFvbUaI0i9Tm/W/MJY5Ish2lWXQ/6g1UBupSx6Qb3Iq+3Aoh0hWAqouEbWjGiPXHK8NphLiMQkqhtLAjudJ02AWog2aAv5rg7ynw1OnIl5gy46LP5bOx0sPVete40tYHq73sRW69g9Y4q8uWFscNPHKzIxPp0uKYf5q/0bCzqsEcb/AFR4oSyRyY2jVHKsZlaWzIzBVYgGwFXXZAA99qG3DxZCwpPrWXOJ1DWog8/9896X/EK/8QnTvoYJ3JvSoW7IsmgL/PGblnR2WkZmlw3MUsbKkjAhUJ2VjRv2Io7b3R7Ha5lDFO0GT5yLpiRXJ8wOzqNrpK1AALYPqCA3ZPD9y/rgZ0LYqaF/V163dRYB3Ci7O9H8i+NVrdu4q3P68zQG09xWuAjV0EUndBcplwTkcxlhf/2ceqMfsaRz5a2bsgBifT8fwCW6T8ayMlDmxxmJWYoyJ6otZJatySN/z2/vh86g6Klk5RJiwMDPKRJXmBQyqbANg2CBdbb1ZAHEH5D0rkT5y4igRzayD5m2krub2Px8f8b8NuhVY6DjkalQmIIpl8ZuqosvOCwBljhXSdSlCXZtTkqwDDehuAbB/HGfwo5nDFmaEjE5lhNxyiO2lHZVZkNA2TsRe13prha5/wBJZ0bzPNBJ+mx8xqvfuWJHcG719jffjXblk2KmPkhyiT6/LdCQwC0r/wD9q/O/CmBxM00LEgRyFVfq3kPL+a8vXI5fEkGTG+kxKgRiTsyOFA9Qq1b3ogd9u3U3PBDjcs/xB6lqPzoaBlpW+9l/KArvvbNsbNLPhJy2Q5rzRZEYx4HUy+a2kupNggHawVuyR2HzXCx4jczWfPkdXdyAEYvX3INB00Ta7WD778dbY8/fnW3E0j5fqtLqTmT52bkTC28yRmX8LZ0ivaloVxTPBGJ8mJ0ZolXHsxEk+YryA+td6obA7UbrfhE59z+I4UOPAEHfzCGdnpd1Us6gabZm0pQBvb3PXo3lqa0yJGUJFNHqXzAGYFrsDY0KokHbbgGhh3hXKGBhN6Dc/wDqPqZfqtXn6z5mv7tXvf8A4raqrbjjl3OJIlkjDHypaEibU2k2O/uPY99yPfinYYweczq2VKUy0kYXHpQzop/TWyNPmgVTDuBXwQYj6C5oS8QlV42NLLKQxKDdCQwYrquiCvdSPayD31XFNtcKX3YLic1MekOQ/Xl8ZZQkwUvAJGIRiPuX8MR6gffSb+Q+5/gthYsatncyKuRuFUb/AIXUSx/mh/A4n/NsTNwMh4Zl8qQsHIFBT3CkaNq99vcD3HGnz3mE+RKrSEuxQKKs3p9J2O9kgsfyTtwwknalCB/aapfMsHHHK/LxpGdIrkiZwFY0xJJA2O+oX37fjhy8H5PNgDsQxbVdbCu2nT/Q3/HCZ0hom5bCPL16QykEbWCb3FFdiDd8Yuhec5+BlPBj47ZMZaygU2ovuGFhfbvY/wB+M4iye5cXlvVVq7qtvb2nbNP3jX1BJi4kSIsZSaTQ+vVsFGta0kVuv54+4BeO/NxJy7HtHikE6ny5E3rRIDvup/onjjjcNmpJe33TiprzLovmeXzOWJ4P/cM2uTSAI1DfusekKe9gm96s8UDk3TcHLI2xsuSRvUJlCwuvrI0EqwBBAHfce21jYH114uz/AOJlsGb9GMBB7I5o2TuCQCSBZ9vg8OnW2HzPM5TE5jEeTHIrsY3UWhBDEESOoXdWJLVQJ2A428us6QSPKmcOyLcGsSPnQjBhfIy55o4WbHRGLFmVSta/JWMKAdHpA7XTA1feQ/QuZmR4mWRjslG7J2AHc77Di3YHUn0EcUcbq8gH6077iQizSm/sF1dC++3H3V/LBny4fMcJUkeNdcqq6hyEYMKJBBawwBIPseCt8MAJJhjVN7iJcASVGwPSI9mo5ybrOfHAjsvB+6Fj6H7/AHCtxZJr2O4ogHjVlkly5WZVLk3tYJoD/sqj+gOOMbl0+XOUjjaSZ2b0d292PsBtuew42uacolxJAAJQUjpmZNNFgQy+496u+FvpVvGlWhcIjOnfFNvMOhpUx9Eiw+Z5a5MLRAUyhVWdNtiyAK5rvTtvfD3yvkeLyZIZ3IlRyEkmQbqzA/3oPtXwL73wu8oj5l//ABuJEkTBFGTHJpIIQgh1dhYrcq1KSbX54YfE7Ayhy/LM2RE8byReRGKUrTCxbVbVvX8nbiIdpc/rz5/5VZK2wFPqOvv61PupumYYudGJmIgyJFdXBs6XNnc2djYs/HFW6jycF+Uz40GhEWFyuiqVohr3ru1gfk3xJOq+TucfCyjMGQQaNQP71Zjpv53A/o8CuT9SLoXGEf3ltbFyC5YUooVS1sRvd78MtvcGm7vG48q1raMRamDPdPnzMeNOPQ3ill4+mKRY5bjHlKbVnFUFVvtBFUBpIJ2HFQ6Q6XVMp86LSkWXArNEDemQkM1EbEd+3vfHmjkuOWyUUu8ZUmipplK21A+xsd/nj1R000pgjRCNCKFDNuSANjtVkje/e+H24Vig5ifCpXDNa7TbMHxjr8aifU3V3+Hc0yRj46wAuxsrZc6iCymlZUavtVqsf7Bs3qJs7EmjSGPXrVwgRiyCqbymJOgEqNS921E2STxueN+XE+eojyDkNGhR7ApDrZtNqADRY+22ws1wC6CgnyMuLHjkCA6iLQMtgEgEHb1NS77Ww/g0PgEBQSes0m21svFwnT4Afj45rV6WaVMpI444zOzqE85b0vfpAsUCTS7itx/I79YSZcszzZgYZGoLIGTSRQpNgAKpSNh+388HMWBcLI+rmx0bzIDJAod6WcOsZG1H0vZKMTQPcmjwZ5P4hY02LP8AXEGfSUS41Yvs5S2Ow0uzMTQNt3o1woHIPXfwrNIyvwoP070pLFiTzT49bxGJ3XY6pFDfcwVkKdwAb1Lv3HGj4gpIGg1haWIICL7DZRRAAAAoHe6Nm9g3dO5vLcnEhxcqRkSAoQfMWJSxUh7ZjZHbZRewuhZ458QvD8eSZ8GdcnGJUD9TWVYWCAwGk3sNyDexvi2z/wBRrRLyHzHT2anudurhVPd5jnSj070nHNAfMBEktCKUSemNiQE8xAurS5OnWCdNglflf55y2WCUxykMy0LU2CK2o/x878FYObvjRiB45I5FOo6vSb1KyiiLra797X43bueYWMchi485ZSjQotlvVbV+3YFiNyRVD4Actrh37qtBKznkQYI+cilDtYJYY1RjxGPvSrh9Nz48q6scTmRPQos/dp7KRqLaW2FWL1j7b4duhvDjLxJBk5Ub44jVgWDjU4YH3U/p6d/UT7qK72e8UM7Ix3iysMBVhxwPMIXWPWUpVbcEA0Tp2BI2vheyPGvmQjhdfp2VlOpXUMSRsdVFaHuNl7nvV8Q8ZaEACRqH7qrhSxOwMUQ5rzWM83mbzp3pVRQv2rSgbb6iR7jfcsT7cLfVWTlYOf5kYGklXjl0kXVdz7kfbR3ob8KfNeomyMjzUjixSRRGPqVT+aLHf+KGw243zyST6H615G3dgNXq1FSoq7sHe6I7b8RLYuaoLSI2Ph78a9S3ftKoKKVOQSOY/W9XnlPPMTnOry4njdRXnAqkqGu6n7iouvdTdEb1xGfFLNgDQ4qSCV8ZpQ7x15TeYwewATpayQyiwKABNbdumOsnVYo5/LmiVtJ1AAhdgQrAayaJAoEeon22Sc7BMczR7HS1elgw/ixsSOx/N8Pt3GIKtyqG/bAIa2MHl7Jpx6Y5PHHy+XNMssWRHMix6CFOllIB9QplJJuvZT88JeeWMjM7a2Yklvknc/3fDb1J1XNmcvjjl0/+2kVV0x1QZDQ1E9/SfT2NCq08C+bdGZcEkayRFmnj8yNY/WSCf9N7jtXDLZUjO9JuqVMcqHZWIvloVkJND0kfPfT/AH7ED++G3l3hHmeVHkZLxY0DMNReQBgtXqoWPagL1WRtV8KORy/IienR0KEr61IojuNx/wAcULpfn0bcsEKSYkM8aspEkWppFLM3dhpvevfYb17BxDlV7ozgfmi4e3reCYrZn6WMsZzcVcNUw3smJZB5tAMp91atiaVQST7cccq8Y895fSiMgNvZqx/Pte9AD4+OOYOspMRpRFNFJiGJo48ZLahpPr0gBT6rZzqF2T8DiYYupiQDR78BxPDT/wDUd4c/1T+GuprAjUp5c/KSDFWjqLJj5hFjT5EbokUzCVoEDlEZbs0LrWF2onc+5HCD0z1TgRPGs2IKVgTMhYSg39wIaww7jSVAr32ofjdSzqWjMnlq6lCVLCwdt6bf+Dsd+NDlmDeQIdS/qMqBjsDqIo/xx1mzosj/AGmcYbTcQUsnu+I2qvnJkg5e2XJMQol8tEWJC2gtUbsyAHUUreRVNitjXA//AOK4oPMCStDP5RYDdW3TUncUSbB97v8A21+usTJ5PH9GuSTFkEv5jC3KqApiqzQs2fY2tUQQc/R/LsqPNhkyoEn+pEflSOwkCGMWD3JtUPZiD+bXh1zSzwsio01BZwYrLN0vzbmOIFzZzDihg4edfXdELSimP3furv79uPuNzrTxDll5ckJT9V2HmewAT7vbuW0kfyfgX9wy1w5VYFDdu9o2qI8qhYbfigdGdfTwHHiknmbHDKfLDftU2UFkeki10k1v7cAOiemY83JSGTISAOwVSw1FmPYAWO/a77kDf2YetvD48ulTTkRzRpZNUHT3pk1E79hVk/HFPDoCTImR8pyay24G9GOms4Z+BPjGOvp282NviJ39cZ96AJI/8Vvl8KOqZFyXiJ9DLf8AGmtu1dtq/rhG6R6nXFzTJv5Th0ZT7o3sa/rffhv6IyYkzRIxVY5ItZZtgLrv/JIG3csKG/HhcUrQy7xEV7PDsjqSTjM+ma2ur+T/AE2vmGMzRTRHcqaBVjos9jdNW3f49+FTl3X9KyyxtIHBUqW9Jv8AH87++/FI8VuSt/hZkxchmAb9dNgHTY7g+r0nSdN72D8cTDoTog8w8wiZYjE0YGoWGaQkKCb9O66QaPqZR73xbxVu1xB1MKjscbdsSltgAeopm6oly8XEjiXJjTypSIzj5IalZTancS0CpFFas1ttxP8AmXNJZnTz5ZHUVWpixHbVV+//AOB7cep+bzYqRLBlKriRQj6gN63JND23bb+qsceXuquRSYmbLjupUo5C37rfpIPuCtHhdpVGBS7zFxqIyfnR7nmOkPLDGk/mxvkholaJ1ZaQ36j6LojUoJqx88JuE1SIf9Q/78NMvOn/AMO+nLMEjNrHS/ex9TlgmogqzLpLX23I2C3jRIxBLFAD6qFkD57izewF/wBjjbYGk+tddlLik7iMVuc0kaLLd1oEPqF/6t//ADw08x8Vc5oIooZDFCqBGCgBi2kBhq7hfgCv+3H3h9y7lc/MGhydcsTKdEjMyW1r92kggbnc/Auu3G7110Zy2DLMcOZ5ChdRi/6pV9+x1AD0gN6msWO/s/huztstxxJUY+XuDQXr7XS6LhWaY/w0G5ngnJxEZFQyRL6qID1e4r91d6G4/wCBueF/MIIvPMhyBKABD5AU0SdiVJAf1AGmBAq9u4GY3IYI50E2SWxJNVSRVuy/scFhpv5sjdSD3I1zyOeDN0xwyghyYhKhQsN2Xue5X2DX8b8V/wDIcSnFvrtgg86Rw1lrOG2p16k8Ps1uUjJkmWRhK0phUKaMrgEhgaHsdK7Cz8cTzmnI5IGjMqMqyra+1lTpYbg7hgQQRxUumfErFhxJcaZHdp2OkRjUo1KoAotffcVZ/vh+6v8ADqLmeGg1MsqKWhJ2pmo0wIutgCPb4vic20U6ARI58jP5phfUMj2KjE3iV5WJHhQ4OOIVHq84eazuRu9+kAn+PgXQrg3/APDGbP09jxxDzS8xlCFxqCKGAEYJ3uySB8dt+Nqfo3Fj5Gss0byTCUrpFBxKH0GMnvo9J7b0SwF1S7k9Rc4w8eODyZIse9MZyILu70gmQFQR8jT/AMbTOjmJ3FNYqpIWYoficieRNE0Un1GMt+Q9o7xXqYJtepLZq91bb7KLnznnnLZMPGljx3SYUI4w3mL6dqu2DWT22YFQSBtadzvxCyMlsbTGIZMXcMrOTq2s0zHSLA9I/PGbH60igzDlYw8p2j+woGWN2J8wR/Cn7gRRGoj+TsnS+px6dfA+Bri2AUMf6OfpQ/n/ADHmOomZJ0830VJGwu9tKgj42AHHOT0dnwwiaXEnEQouShFL737rt7kbcVFvHjBkwR5scr5Ir0Uo9Y7OHrSKO9hb/wBPC/y3xzMMTJJhCTVe5mO999YKm73uqH4HG8bxV+86krPyjyFL4cLaRiu59zNdeb+E8ORBj5HK3Z9cepo5CNZ7WRQAsEgMt7WO98N3iPy/CxsHCxp4yxBFBSQCUQKxau/3D8/njY6Fxsny4JDAkQkilZIkoKh2MLJbNsyFl7j7mvbjS8ccmKbl+PIpBm1gpoGr0lSJLPsAa/sD+tusblvoYiaZw7aLokahMx19KW+S8p5ZNPEnlNE+oBViJIk96IawCa72P742ed+H2Fk4uRkYSyxS4russD76WQ+qv69X5F9iK4ReRcwlxniyjD5nkmlYqSC4spbHZaJFgEbfnfit+HvOoTHMZnDz5Ekksvl7RksK0AnagoG/sbpiCeE8DYuCdJLdef5qr/kuITWIGkbgdKlOR1jAI0xJMKLylYec4/67MD6ij9krsBRFd+/Fm6X66gflrzYqM8uJjjX5yFWKoCa1AFT2bsaB9uIV1ByxhPKhiKNqLKl6jRJI3A3Ne9b78Vvk/TWRLyjH5fHMIn0sZV1iwXZyUcDegGsqP4PD1tGSoH9cVHdwQzMCGzWSPxljzE8uTBYwS+hzrD7GgSF0i6JHcg7j4NTnqPo5+Xa4gUmjyIdaz/ZpCMCyjU29jYp3JK0LXdo6d8Hc/FzIy6RyxK+7LJsRXfSaI4z/APqExUijw0Ep/cFhr47yFvmyFoj3Ne/Ajmp3+X7rX0KoK8x151JcIyo6rC7KzsEGlquzsL29+HrqDw4iwUiWTMWTIl9Toq7gUd1a9/fvWrvW3G34WdB4+WswkLpK0YMLVqVGRhbq1aTvQ0X2LfyEnqqGeLLeKZj58J0M2r7qsAr+CtVwRdykBp+dFZ7NLwZ0x02n1qn9N+FXLcnFWOXKByGZijIyqxBUEAo25072B+d/fia826RyMXLGOFaWdJtAVQTq7MhA+GFsP7/ynijf+nbBZpcqd7OkIi6he5LEkEixQrsR93FfePGGQ8xVfPRArN+4IbI/gbnf/wAcchhYNLvkPcJQGPHeov4yRTTzYj5MRguNlokFQ2skeoE91on4oj24MdE/TMI4pJdQjN6C7GPdSCArdlKsRY3vvY2Dd4s/Ty8qmZypKjVF86x9oX3v8D2484TtnY6qzrNErD0llZQ38Ej+9uJr9t2YNbaPA1bw3EcOtlrd1TPUfemHxVkLTRFRII9BUa61Eqd9VE2QugX71fH3ATqiARmP9SKRmQO3ltq0kgbMf834s124+4eNcDVvUd9LQuEIZFEfEeJFykJg+lyGQNkRqRpDncMoBOksNyvtt88DuSOkc6HKQPDIGXU90uoVrG+5Um/f/fjd5v1DiuFgSEmNWBMzsfNkIXTZJNKpAFJ7AAXwT5Z1QnlRxM0csEalFQqUYa7JLA6r1H9wJAobDbjmXRFsMds/vnXIyuC7KAZx+fPpvSGkNml3N0Pzw18xmeHFhx4JRIJKeVUi0lXsEKWIDMwN77ihttwqTJpYj4PBKXCZsZZS66f8upbsED7bsbGyT8j5NYSQaWoDA4zTlzXnU0cCLOpKSQtGSRX7G0GztqslSP8ALpG5Xjnwi3jz4zqVZYNIbcASgsY6YDZh9w97F+3HTFWHmuHjYgcY2Tj6vLDqfLm1V+4bq3p7kb8anUHLsrkxVUTyZJFFyrKJLrcgHSNJOxIrsF/NpW5I07N0ontaCCdutNPiPLkfQYcsyOk8jENqDLRChdwTsSoHejvdAg8OHPeS4vNcVJcx0x5gKSRWuvnUOxXVZo9t9+54jPMvEfOyFiWdwyRgjcC3B76ye91XsPxe/Bb/ABjPgjXIxvLijkBMY80F2AcgMsBdiGv2CkbX7Xxq221gnbOKb2wFsAf2G3l7in7lHglDJiSJkMHlJJhnikOhlKgodPbvd3e3Y8c+E/RflY2SuRBjyOr2sUsaNIpC/vO7KG9lIsd/fgd4P9eZ+Rlypm5FxRxX+poSmsBfYE2L7/A/sVkeLJ5bzDJTFUTYjTM1NsCxPrKMB/msXuCAOKEgCOlT3LjOdR3pHh5oTnGSCJYpnl9ESDUoZjWlQb7navztW3A7qbGnTKk+oXRMzF3X4LG6O5rv2vbt+OGzA5HDzDmk7QuY4WZZAw7IXZTRP49Q/q/bh5658GAcdp0kaTIvVIaoNfcj3v8AJO/v+DVEdmKnfaaxwZAIEjE0g9A8tlyzXkNkx4w8xkJ9A9qC2A7MN/c7dj71vxN5qX5NPKm1hQRp3BLBSex0+kkH7SO171w29EcjTEwIIUrZASR+5juT/ZP/AGHtxN/Hbk+ScXz4ZicTUDLD7A3pVh8rdDT2BN++2LBTSAAd/Pwrp7xM+VRPlWY2PKkyaSyHUutbUH8j8d+LZ4f+Lc0siQSBHBsvKfSbvfSqitI9rANd9zxBoomYhVBJJoAdyTxv8r51LjM5Q0xUqG91urI/Nbf3xPcVold6fZe3MXAdP3r1D1dn4ox4sg5EUKxZCy62Hc0ysNNWzlCwAq7o+3E16o8eRkN5GNiJLEzAAzWSxBBUhVIrcAje+3biYYvUrCKeKVFmE1HW9l4yL9SeoAE3uSDtt7njjpDM8nmGLIo1aZ0IBHf1D+d+GnbNT6s4p15t0MZJsh5YhjKKlZNwWJVj6AzMVH3MbPdSo3oBHPM4WmRmgVYhpBSIlSVHc6iW9bbksb39q24v/iHzZUWLNXaNdUExuyobSVOkWGZRrAHsW7jfjz7yjlJypkjDxxA7F5GCIoA7sf8A9JJ/PAp3PHzqi6+oYEVn5dmYaTqZIDLCLtWdlY7GiSo23o0B7Vfvxg5mYLPlOzKSSAw9QHtZGxP8V/Xbh35h4PL9A2Zh5iZgQEusaVQH3V6ibA3ogbf0CpdQdG5WEkT5ELxiUWpaqPvVgneiDTUe+23B6ZyKnBZcg71XOjurov8ADsdA8iZGKpBoIfMU3qEbsHQsqnVoNN6WA7kgHj+K0MQMTpa6mDp5Y9an7CaK+ob6u25sduA3hJyPKbJSWJVKFlDi01Mga3ADH5A/bZqgR7qfU6qM2dQKCystVXZiO3txE1pbp0kyB9a9Fbht2piGJG/Qz981Xn6r5fNhZUsaMW8lgy9tqUKpUWNiwGoirBrttF8TJlW/LdwTtSk7/HFG8P1bAV5MyKQ48kJePSwIJoMexOklQLuiAL9tnyHwuw2y8TP5bIiIH1ut6kZa3Cg3parsHtftXDeFsNYLRI6UniLy3QurPX36bUE6yMfLsKKeKOJMh4EUt5YvzXjKu4Ngq+m21Wdxvd8S/lnPMzEi148pVT8AEg/7cPnjT1dNDzBY4XXyhGrekgkm2VrPsfTVfAHzxq9E9QPnZcCR4kUksdkmUgLpPfVQ9ekWVFEg/wC3HqQGTWlyGG46+tRApJW4pI5eB8qtfS6CHDieaVy8iI0jTSMfWVF0GYhBf7VocTX/ANQWDFM2IVlQyrqBjBtyjAENQ/aCpF/n8HhV626kZOc5SONcSyjZv2KqgHTYNd72H8XwA698qTMiOMfTJGleotTaiv3EBr2BO1iyOPOLtrKxjrVS2kCC5M5yNqoPhT1FJjEJOWEKAjWXYpRrQqgvoDWbJC/b340fH6SOYYOXF2kEiXW50stf924OdH+H8n+A5SSyOzzhnWOwRG8eoDTRNlytE3uK4R+e88gfk0WPJIrzJokgFNrGtiZAf20Bfc+4/okXSvWl331XJAijngv1vk+cmKkEHlDeQqQjm9K6zZOsr3oAXZ/HBzqDroYnNsqZdLII1Rge7aQLA9x6rH9cSPonJlGUuiLzj3IN0umiHJHZVNE6vSRseHjxHieXAgnXG1Stq+pyI1sEKdKkstrpY2Qxomhe98KfJ0NsdqotEBS+5iDRLl/Vi5CjPdV+ogDPBEW1R1qRSAt0hUNsT6id72AG11D42x6VT6dMtGX9VH9IBI7D0sNt+9+3btxMumsZpZYtI9LFY3IFDdjSkge4U7nvR+ONrH6NyGxst10hsSjJE4IfQdVuu1ECj/QP4taq2vcmnOLWiWx+h9aXed50c+Q8kMC46MfTEhJC7fJ+e/t37Dj7jVxyl+uyPwaP/auPuLY8a8yV51hHDNDyjy+WSZDj0yypHE1iyVDl6XvQUiyTVkd/bJ4cdFjmWUYnlEMarqdtrO4AVb2s/wDAB/ji08/8EMWXDjiikm1Y8biK3WmZiW9XprdtrFbV8ccBJolPKoz0P0/h5hdcnJXHoekk7knt32r+LPGhyDnxwZvNVYZnWwnmAsFN1qABAJrtewu67cFx0TzLBzY4hCfOZdamOnKqGFuCL01/m2r++OnWvR5xoUnKz6pZG1O0ZSPf1ALqAck7ncdhwsWm1EHzp1xu6BGdqofTvP5OZRGbI5nHjWqosIMLyGQEeoKUDKGYbRrqJs7+3G3B0Gs+IFz0mkd3dkyJGKspZq9SWQthQdy23uOwieJyHKMQyVjcQh6EoB0hhXv7cUTkvilnyFcXIn0QhCWmRB5xVQao7iyaFhb/AD78IurENMRmfe9MsB42kExSR1T0lNgsEmIvUwFe4FaWB+GBvgFuh2JG3ttseLN1tyTk8nLEnWeQTaSIixLO5G2lkGwHsW2raybFjfDPw+w+YYsyTl/O1kRypq0gadh203YJo9x2O3FjtbJBQwD9aRpkHVuKJ9PeGkTYOJlyF8d2X9UBDJrFlkYgn0goAWB9NVsOJVz5kbIkWMgxLI/l0KGkuSK9+3zxROq/EbOxJE5dFJ5bY6JDJNYt2AG+4pUANCqJG5PtwA5Zyl83mWid1TzpNJlAWgxQtqXSdJNiqve1s3vwPdnSd64TpkiQN6LdFcq8jHDFCsklNbAjYE1V7EV71W5/niz8rmk+iYzMWUQlrA+5dNgjtuB6SPwPm+Nl+TY4xlMl5HkRkB7tmCjf7didqrhI6d8ZsSbTE3lxR2E8t9V6SK+6inf9pJtTZIquMMKJoZB2rtP1vJPDJLGzRY+JMgLA6fMCyqNF/u1xHUFUg6tINg8L+Rm5j4sUskglw1DJPAAQdD7F2v7tz6SBSncfPGfxh5tHiJFjxxL9M41BYZNBDgD7gAVK6StKR+dtuEPkfWmcFWDHWNmk9FiPUxv8ElT/AGvEN8XGjR9a9Hh+yAltxBiPrQrL5emHnSRlzpH2MRsVYAqW96Knev44H83EZSFkYGRkJlAUgKwdgPxuoB9O3b3vioyYHmRY8zQY+VLJH5M8JYeZSH0sgBDKa2OntQBqjx36bHkZDxY2PJosBkddTgf5X/SlvdiN0jNV62AvhvD3O0MHf/KDirRtpAiJPnmP8qVwdNZUleXDI+pNY0KTa2Be35IFfkfPBXoNo4uY4jMvmsJP+kVP3UQn966OwNVxSuXiTFkzJaaMxlqUvIq+ktpG+RDHQAoAa9u13vK+ec2f636tNKO5SddNkBiAT9xJJDXdnvfFt1QCQK81eprN1z1fLnZDEs3koaiQsSFHzv3Y9yx37D24BQZAXuNQvtZAP81v/wA8EumulZ86QxwaNQQt6209vYfk/wD+1xRIvCzl0mGVjzAcrSSHJURs3x2sJ7A376j8DbVs3SQvLfwrnbRBbnU55Zm5UjR48MrgO4VEDELqY0Nv5PfvxffEnpSFuTmCJQHj/VjUE3qVSz0CSd11+nhP8L/DdtM08qgSwOjQsV1jay9x7Wy0Kvsw4f8AA62xh50wLyKj+WZWCarGzG1UAqDYBv2PtXD1RwsMduXvFKuESNNecuRc8lxZVZJGj03uBqq/9JIHf/8ATxtdSJLk5Dzi3aREkcUARqAHYAWLI9Ve4v54OeIXLIxzCOdIyYskiQqoNFtWmVRW9lgTQ7axxRPFbyocXFePGCTxFW8sLZEBDK6sR7AlQe9GiPnhHYqHnkaebxKad+lI/wDiX0mJiNvIYX/WRqOxNPGbH2lJClH54L4fitBhYcgxcWZDMSIi8moKF2vVW+m6CAGvduErq+VZI0mhYGORrYWLV9KjSw7g0pPaj7XwD5Ryxp5UjBChjuzdgO5P52HYbnsOD4pwSADgAUFgHIiSab+seSc1zIk5nkQjy3ChRGN1Q2VOkWQp33J9x2BHBnwZ8oR5bQMP8SCMcdG2sBDdX6SbJ9P4F7XSrzjrrOyYo8SSYLAgChI1CrQFDVp3IA9jt71xg5dyHI+pBwC8jxJ53mJQ0hbJa7oVVVe523vhCOAwp5suVLRsYPX4ULSKSXJIlch2cl2eyQbtifcnueLB1Z4dYudErYLyfVoCP1gQcj727mhqGlqYbbUa2IlHUra8iSbUtytqK1TAt6jaj0jc+xr4A7Bk5F1q+NDCQ5ZoMgS13dwVZXBYkgDRSgBSBubsVwLn+SRtWosoRWhzzrKf04+iSAQAIsZdrjpQG22Gpn1OzEatwLAHAnnHJmjggnMkTebY0IRrSqI1juLBsHgt4mdUY3MMpMiBHRmiUS6qouNvT7kAUtmrobDgDj5isghY6ELqWcC+2oaq79mqgR2+Txh6ihBkFTXTlGc0MquukncDV9u4rce437Hb8Hig9M+LJSN4chPMSRDGUAoEEaaHsNtuJ9zTEjSV1hkMiqaDEAavkiiRV9t+3DD4Z8nx58+M5GRHCkREpD9n0HUVv7RsLsnt88VpcdFiAQROR7NJa2C28EdDWnznFyuWzaAsmOXXUFcjXp1MBqrYE0e3sfzwxdDddyIuVHktrhkhKsukAgHYkMAK2aq3JJXhg8X+mxk5C5uPOuTG/wCm1SBxGwshRRIUEWa+dXzwx8h6N5Tj4qiYCdcqFZPMkIC2vcIQNSH1/JPa+3ABO8Cf6npTSAVJJz0qBHFMszLBG7Wx0IAWatyO3che9fB4+4rHIenV5dzyF4XBgkEhjOoMCCjWuobHSRV/j545465b0HelDNIGcI8DKeOFzKBs2tdNdjWx3K9i2wPsOGPpjq/mLTqmM6xXtejWAtbarBoXW+1E964VOrMhnyjIxt3VGY/JKizttw6eH+W/0x3r1yjbawI9W9d9/nhaFiyrOCR86qIQK4IyJj0E1s8v6/zFw83mEsmvIcx4sTaVAQEOx0gCttmr3NXfEyzObTzkmWR5STduxY382d+KTm4SDkWfS/ZnHT+KMaj/AIJHE25N/wBePYH1e4vizj0VLh0iBmoeHYufWrH0zmNi9L5moorh3RdRBB1hPt9iaJIq+18RjB5g8MmtDTbj+QdiD8jiydQ5DTdLrPIdUs0gaRj+4hyB22FAAADbiJcRlZQTsZqmTbaVPiK2cvPaQi9gOwH/AD/F+9bcUPwo6pyEdceIlR5olegg1KKDA2hJofBHvvxNCON3l0hAcgkEKaI7jsP+x4S6ArAplpyXJbM0R5/zVsrmM2TGobzJy6IRqsavSCpvVtXpr54Oc1wM9eWCGTFkRYn81rj00DqpqoGu4LDttfccLXJedzYc3m47+XIEoNQNWBdagQOGyXrnOyZIknnLqqKw9Kg2wprIUEg+4O3b44Yq6nANK1hUJ60A6W6mnxWaIMwilAV496I1K112s1puvtJHvxtcu6DyXHmpp2a1j1VKQDsdNjb22Or4B247dfY61jzneWdZHlYk+phIwB+BsKoUOBnIOaSq3pkYad1IO4/g9x/XB3mNsAQCBk+tFZtB20zBO3T1FU3qLpfIz+VQ6MdYZMNTqDEqXAAACAruSBYuvgWSaD+D+akUWczOY3CIFdD6gNfqAHcXsNXt88U3pPm0smFAXfUXUBrAogzlDtVfbtxO/pETB56qoqiLKGilFgCWgCe5Ueymx71x5di52ism0VY3dcE9aD8p6xl5azgNqjmGo+kMQxUEUC2wAOxN2RdHtwL531jlu/nxzyRMzepY2K6aGkWykEk0Tttv39guxzMw9RJ0ihft/HHTJz5JAod2YKKFm6Fk/wDck/3xVbsqraudKv3NS42PveqPm8zzRy53RWbzFJllYhXphuQdnkBBO5Livjhb6N6gxcaQGWEHYo7aVclW70HtQfaxVi/nje8NM13yfpnbVAUY+W24GxG17jYkGquzwjN34ps3tLkMoMDn40m6vdDKYk/SnLlB15uUcRiVaGUr6QpGpCAtABQdRrYV8cCenOYujMm+/t+e1fiwSB/q08GfDNR50p9/LX/mVAf+OF/LkK5GRXuzj/kn/ewDfFfCvpu6lxM7eVJuAsgmvTvhdJ5nLoZSB5jr6yP3FWYBiPkjc/zwI6R5FFK3NcfSBH9UygVsNSg7fwT243vCA3y5WPdjZ/tVPbsNye3Ee5nnSrz/AClWWVFM0pISRlsgGvtI+Bwu7cNvtD7xXW7XasqDmaI9GZMZmhifzZJcTIfygu4bdhq3G9FU7e434rhWSb/3GtYXMPpXULAB1HUaIG5o1qFD88eWuUc0lhk1xSMjaSNSmjR78MvL+o8k4+kyEhrBsAk/qRe9X7n/AHPEN65c1Ty2ireGsI8TjPnTZ4hTRZ+K3k4T/UwnVI6aNKoaJZmQDXqFbVtueEDpGCR51SNxFKD6GYekNdU3wDdb7b77cMHR2Y4z5lDMFaJlYXsRpOx474GOpkX0iz3Puf74gbiSO4R0+dfTcJ/xCXXZ1aAsg+IyPtVF6B8LITgBshQMlndllQnUljQB7XVFtJ7HicdF81y+V5eefKEgjVknJACrT6VN9hbHZfcdhtx6C6MN4if/ADN/yxPCT4t8kghxsqWKMI88Y80qSA9SIQWF6Sd+9XxeTqtA9Yr5jPbFWMwTUpi6QingfNEyNokDS4osN5ZO51gEdq7LQF72K4fOnPF7lz6sfJxo8WDRpUKNa/7ql7g3dbV7niOYuY6CUIxUOhVgPcfHGFlFDb24ABhhj5fmmMgJlMHf58qYfECLA8wNgyPKlkFmXSPwBdMa+So/vhTBFdt/n/vweXDT/C2l0jzBlqmr/T5bmv8Affhf4cggRUt+6bj6zvz9+zRHL5HPFDFOyEQzavLf2OklT/Bsdjx1yOWGIRs7pTqGAVgxA/1AfafajR24Jcj57PHBJCsh8plJMZplujvTAgH8jgFNMzsWY2TueOVmJKmsdAoVhzpg5flEzF/NGlwdQXUvZTWoVsAaOq6HFPlzY4uVcqLsQtupZdiodrsH2IUEg/gcROHKdAdDMtgg0SLB7g/I/HFj5vho/Tc8zKDIrY4VvgKkKrQ7Cg7j/wCo8GHKKFHX7UWHJZt9/jWDxN5rFi5uOdQ80xB5lX1BXpl1UfT+ordrBpUJHa+eJDmZskrl5HZ3NWzGyaAA3/AAH8Dj7jGVXMsAaFL9y2IViK//2Q=="/>
          <p:cNvSpPr>
            <a:spLocks noChangeAspect="1" noChangeArrowheads="1"/>
          </p:cNvSpPr>
          <p:nvPr/>
        </p:nvSpPr>
        <p:spPr bwMode="auto">
          <a:xfrm>
            <a:off x="0" y="-571500"/>
            <a:ext cx="2047875" cy="1190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hISERUUExQWFRUWGCEaGRgYGSIfHRwgICAfIB4iICEiICYfICEkICIjHy8gJCgpLSwsIB8xNjEqNyYrLCoBCQoKDgwOGg8PGiwkHyQsLyosLDEvMiwwLzQqLC8vLC0sLDQsLDIwLzAsLCwuKiwsLCosLywvLywsLCwsNC8vLP/AABEIAKsBJwMBIgACEQEDEQH/xAAcAAADAAIDAQAAAAAAAAAAAAAFBgcDBAECCAD/xAA9EAACAgECBAUDBAAFAwIGAwABAgMRBBIhAAUGMQcTIkFRFDJhI0JxgRVSYpGhM7HBCCQWcoLR4fAlsvH/xAAaAQADAQEBAQAAAAAAAAAAAAACAwQBAAUG/8QAMREAAgEDAgMGBgMAAwEAAAAAAQIRAAMhEjEEQVETImFxgfCRobHB4fEjMtEFFEIz/9oADAMBAAIRAxEAPwCe+IPVUefkx5SIqsUUSIR+9fk7FgRQs77Ee3AD/F3855gqKX1WqoAgDbEBewHx/A4tHR3hrFiYmWMmSGUZKKkUlWELalB9Q2tmX1D/AI4mXS/TAyJIdR1RvKVdE++lUuxGxBGkX3s3X54xNN612imRt6VQQyvnB5elG/DjpvNmYvAit5OmRoZSVWQPsP6Kg37Mu291xRoMzks2ck0oXBzMV/UGIjViPnUACPgkKf8Ajh85JFHHEGiVVjKD0KdlobgewAHtt2/PEE8bpETmqTwOpdo0dqo6WUlaI3F0osHh9tUUNM7Y5f7QOzMNtqoHi90N9dDG2GIWnsyaAyh5UI3KG99zfwfm+8u5J4Y5k2JlSCBtSekIQRLqWmICGrBU99zYAA7ngZi9f5quZFyZUma9TgimG2kaaoaaoAAACqA3u0cj5tHynlS5OUXOXlnU/mEl3fcC7NhVWj8C/awOFqGuOEGTyrD3Vmp70r4pfRwpjJD5TxnTrZttmZm13Q3Zm73pv8cZuofFk5ceXi5CnRKToKsNMZU2oHoDMNQBLE71sANuEznPIGTKCxSGYP6g9bizvqHYUT3uv47De6rhxoslZYg0kJpWUkhhIirq1E2SGJD3t3I2rh16zdySuF3jHlQWWtxAMTkTNbHh7yjHdpRkTjHaZJIIZWAKaioEgayCCVcAE7bn3qtfmPhtNCmUXmi83GpjCNWt4yQPNSwFKbjsT73RFHF1JhxSQfVJIfMaRjLEwoqXN2ACRv7gV7cHOgOqWmyI0ylbJO0SM0unSjgq6Ux0sHB7EdwKIPEavnVGOYp7JHd58qb/AP099JRlJM9iTIGaFRtpC0hJ7XqN137X88Ivin0ZJhZ0svlqMaSTVHvsdXqZQAQaU2DVVa/I4pWP1FjchHkF3MQlZtIQE7+33gg6gasUU0n3vhQ8R+pMbm6mXEactDGWeFouyg7vqDEKBq373/fDzAkcqTpzk0lR8rGZqmUwQEyonkoTdOQpZELFqBIvf327Hhyg65m5ZlSYUGQy4uIGQWgcPKvcsGBYK8ljSjLpuwbu8fht0y08JZ1ykZjccoT9AKCLZjQ+1lB2behttwn9c4JhzZh58eRrYy+ZE1q2v1fJo79uEgzIprKBmsfO2LqJVa0mkZytGkc7sBfegRuPxfDB0qVixHjmETxTSK8iNatSAhN7Xayf9x+eEmNnI0qWrVdC+/YGvn242OZRSowWQEekUCCNvkWPkd/549Hh71hGLukmMDlPU+96jvW3dIViOp5+XKqP0T0VKkssgWZYyAYjG5tltrBoesaRe1bEEd+CXiPyqbHw3MkbyQCRfpZg3qjGrZJLIcppJCk7g7A03CF0j1dJhiV9coYxskXqPlgkd6IO42r4v88V2DrKBOXo2XMssUn6ckZbUWVo99A7kBvehQIH7b4m4hLdzTcCgHOx9+lP4a/dt60mRynljl9+VTPwt5EmRkPckIbQQI3YqzX307Ua+Lvhg8QeRrBPGMtWaBYC0ekhQ0p20sSRspGohN9wPfidY3NDGwEKhtBcqxX1UaOrv6WAW9Q3HuSBwy9f5k7xY4lEcoMa6ZwzNJdXUhYAltye1UQATpHEicNN43iJj5VYeNIsdhMA8utGPCzmuHiOJRLGC6LHMZ0I0FiS2g/awpRYLLsTs1Vxqw55wuceYNKghgzM2kBTsZFNE0VG1A6uwskcc9C9KKuK+XJom1ROVxtw5qwGUm11Vqr0tsT7muEnN51kSRJHJIzIjEqrGwp7tV/JO/zQvsOHNbIkOMGpkvqVhCJBz+aYvEmp+YnIgkWWPJYFHjDbMFUMpsagw2YjfZhXfihco5bF9HiSY+ZjvNArOYniGqdjfq0tIsjMqFlQsOxNABuImZpDGEN+WHLAdhqagf8AhR/twf6l5JoeIQ/TSHyRZxnLhiGC2QdxJuL07HuK34FjPc68qxQR3+lO3Icibmk6YsbLjIimZhGpCyOH7e5RVD6ApYjb8gBt8VOkq5Qrsw8zEKkuPuMd6SmomzsQfVdlR7ngH4U5sOJE2TLEVYrIrTecGVmA8wrpUkKaGxYL8W3CL1N1flZprJYushsIPtQ+wUDbYbA9z73wCDspQiM9M1vE38qdxy+9aXKOfB1m+taaWEQsqKrlakNeWTRAIBBO9jY7HgDyvJKyAa9CuQrmrGkkXY9678O/J+c4/LsaSHmHK0mlckIzgK1UL9RVtNBgQVF9vm+OPD/kPLJ86UTvqxRC7gtqUKRpNaqF6V1bkC6uh24pF24TJYzS9KHbb3yp3zOTY/JeWZflSQzTyFWgIIMi6tIDAgaqUHWNyPf3PAjw68T538+LNVJo0R8h5HYh1WqcIApBJ1bKNHc7jhLSNsHJ+qgmLQpMyxujWWQalFjsPTVq1bH/AGoWDiQnBzMw42s5LiMrDEQ+h1GpY11NpIca/wCVPtXCrmsP3lqjsgE3pUxOf8qOBmIsLDKyNXlDy9fl1VBW9tW7GhtuLIA4XunOssnlwY4zAa/copH5BtSTt7WPnhr8FumZE5qHyFaHyY3JWVCuospStwBsGJN8DOf9QY0kL4EARYPq2m873Y1oGkbBVr3vf4G98wBGo0tWM6ee1akfVGdn50XkPJHNKyKdBoWKF0oFIBvpNgDV+eLR4mc0x443E3qAhMDsn3gzI5Xa/wDNGvf/AD/HCZ4LdKvj8ym1MmtcXVHYNESEAMBsSoqjuO4H8LXiHzLHyMiUeXJHkLOY5WFGMsp0ErZDhfTYUjbfhTt3VGSKaiFnYNAP39KUMmGQRxlw4SS9JYnTsaJHft7gfj8cZeo+QLiuqrPFOjIGDxmx3og0TRB/PGLC5WZbBlijBqtbUGJugKBA/N0BYur4P865HmQ4mKcoXiP+osieoqXQAKQa0n09tg3qNmtmQNULS2YsJb3Fc+FvT2Nl5TDK1iJIybU16iQBZII+dv8A7cc8a/SnPY8dGKkGQkDy5GZFIoksHVhRFAaT3u79h9xrvpMBSfUUKqCMtFYuXdeZ6QfTJIRCFNqgCsQAe7AaqHc79uNTkvVc+MKQ+m9RXtbfJ4ycn51HChTRqD/fYFkHuooXp7bX7/O/DVzzwxy8hTmRQ5GhkMjNNpMjt3J0Ah6Pt6R/HB3eFtraGxDTIHLzpnD3rocupgjaefx+nSi3SnXETYzvmyyNLJIwjiCKIwukByDW5YEq29kH++Jx1LzFpsliPSo9CLeyrZNX8Ekn+zx9yXlEuU64sSXM7+mzWkAHVY9u13wW514dZGLinImZAwYfp2ddXpLadPayNyR/G44mUBTHoBRO7sInxNAsDIWCVC8Qdke2BOxG1DY13s/nb24fuvuoG5lj4/MEg8sRs2O1tqW9IcECtt9XcGwV+OFzlxXKxdLipYSqq+yroJ31k7mruwDSqdqsgGeYyRF4RIxi8y2jWQlG0nY7EBu2zf7cEjtqkYI94rXRUVdRkHP0rHjySo2qNirMNNg1YbYg/wA8PvX/AIVZPL8VZmlWdWYebS6fLaqFeo2p3F0Ow24RsCYepiLEdOFJ7+tRR/o/8cV3qzrWSPlIt0Jyo9KRmrEbVT6f4BH4a9zQAu4bmWOOY6j/AEcqjvv3lCDH0NTzC6UzZoI2GgQZD6VdmCorJezf5GNUDXqHv347+H3Kgc79R/KMNlTuf1FsqKWyftJ7EUPyODnKucZWVjyYc4EryKFhUsFKlV1Kbq2GwAF6fc1seBnQ/NJZs2JVjXsBM62LjUEMzHsp0tpL/wAE79/MZnZToHzr0ezS2w7Qn4cq2PGPnks+aFdlZEjUpoNqA6qT+0UfwbI+Tw2dN+GGVHy2XJxJlL5WIVaF496atahtdXsQpI9/bvwwc8n6a8gxSDG1hD/0aeRaHcOt2R33az8cCvEvxCkwMXHxMQhTNBbMwIkRTY7XSltzvZFfNHioAECalZskrtU45F4kZ2C5CFJCg0L5q6tAG1JRGkfgfz7ngFzvmT5MrSuqqzCyFRUG/wABQAfx3NcaeJGzSKqqWYkBVAsknsAN7s+3DJznofPgQyZOM8KyepTY0DTZKnc6TX2qTZ7C+MwDilzNfYfM5cKDGeEsnm27SCw3pcrpUijVCzTWdRFiuHXxE59ic4hx1x2H1MVlvN9PpNLRc+k2xWrP+Ykj3XMTw6ycrExnwT9SHLeYAgTynFWGdjuN9rIHcgb8C+b9HzY6sXXRLE1SISCV9wdtqPsQSCKPvxiaA2vlsaeqM408x7xTvzjkEODiKk8euGfDaSBd9ceSEXXbL3Xc7EkUpBsAcSbFhDyKpYKGYAsews1Z/A78OPTWRnzRCOPHaaKNi7SFXbR6SW9yq2oIoAarre+BXK+g87KjknggZoY7t7AFL302beh/lvgtKg9070DgwCfKmPrPw/w4McZGPzKKUlRpjcBXk9iy0e3xagH/ADH3z8l8RpcJIGx3EgMR81ZEBqS96r1EACzTC9ZveyVbF5Q8LxTz48jRJIpdWU6ZFB3GqtJBAI43uf8AT2KBNkYeRePpEkUfd1ZmCtHILtSos6t9QC99zxi3DBQc6x7Okgn0o/1x4lpky4k2PC8QiOuQsAnmEFbC0e2x2v3/AAeOvVvIVz82PJjeKDFniV1kJ1euhrUi7MgY+oHsN74L8ow5sDkH1L6GaaRWMbqr/omgAA1rZJDm/wBtDauE/Mjx5mXKgY46a6kQKCsbPdstMtD/AEnt6aNbK5Gd9KPn31oGRVlkpYijm1mGypdgjKSQCb2sfg/jbgt1dy7IgMcczmWk9DhtUem9wh+NwTYG5J3DWS/htylcvmmmVhLGtu7mwGAIUf5SLJAHFs+iwMSOdjjrIkQOtSqswVgKCXQCGqK97/jibtrQuG2xg8qb2blQVz19+dRXoguMXPleKOSOOAVrsgOzBUGkEK29H1A9v5s/LyKLP5dBNiRx42VjL50mlSsTqrMCb39alQ1Hc2e+1N/SnUvJPovLCRrFM7NNGy2qEesa9X7RQqrrbtRpN6t64ODPkpgzkpkMJVZYwqo42OkfYwZe7AD1AGgRxhNy53zPr02oytsSvT3+vClLF6kmjYCWHS7LtKQVcg3ZLODqDdjexH8ABswMaB+S81VQY5GmDiNW1ALGVKir1afu9TKB23NcafO/F5uYJjw5EMSKjAyTUXc1WooPSFsWdN77bjjc62mwVjkx8bS5lx1l+pDE+awbUQSSdqTSL7GwffjD3DMUVtRdTTzH2oF4Y9GPlZsHn47vjMWDEgqv2MQb9/nbildbdNcwy5o8TAX6aHFX7g+hDey0QNRYKBsLq9+/C54L8+aLJGMmvy3YsPVsew9Sm6IXcaSNwLsbjb8Vuus2LmDQQTNAEVSdFWSRY3+Ko1t+bocbr1AlqLsGDhF3jrWXOzGjgSCfVHkwKYxGbNXQR0cCnsha3Lepu42CVmdDZeRO82PiyFSqO9LpCSMBrX1Vfq9VC6DC64pvRfSSy4X1+TlP9Y6lxkygEwLRrSJLXSBZ1bVZ0kcIa+KXNcOd42kWcKdP6vrBCmrDCmINdydwb/PGE6U0iki0Wvm8BnAis+bkPy9MY5EsmNnlJEOgBmEL7KXt9KnVZWt7Fmqsjuk/Dv8AxDKrHkZ4FNyTupAuxag7hnIOqr+d/c9PEjMOW+JlTCNZJsca1jJ7h30mjuLWh/IP44Yen8fL5bDhyJAAkgeUTGNphbqNK6UIZS4Ce4H8m+Ga1CadPjNMCOWLyJ2itLrrwOmwo3nxnORCgLFSKkQDcnY04A7kAfx7h76h5E+X06qYiDQYUlVJC2oKoD0tgkt3AsgG9tiOCC+JyDHM08TAKTFIi+pdZYrsSB6SF1An2ce/Ct1D4pTYeM0CApOBUSOgJWMsVQkoxGpVG19xRrcccSCRmkFGC7VJeTdE5eVH5kKKV1aRqkRCSO9a2H/5o1dGvuM/TXXeTgktAEDkk6iu/qqwfatvj4+K4+46TWQtccqydaGIxRl2aOnCAtswFCuxPvtZ9/biqy+Kc2JGulxP6bAZvMA3OxYUw/stf44Z+hfC4YDyiUxzxuBpYoNYIJver2Fbg7m9htxlXw9gx+YjJjQaJPujZQUViRqYfBI3qu9kH24AWSf6nM+/1VZvWp74kR7+vnUc8QOoMfJlxZ4YMeKSRS83ltqOotVSUAAwrV/m9W/ADH5PlTzaI1BLqboADSNzfx7b8egPE3nfLcTEaLKj8wZFskMYAJb3cH9u5B1mzZPftxNPCTqzHik+lnx3ByjpWcsCVBvSACopflgTuLr4MqNQJ9fxQ27qi2ymd5Efemnp3w0xk5aWb0Zk0DBmc6lTXfdBtsvvv/44h3O+TyYszwygakPcbgjuCD8Eb8UnrKWTCzYo4eYNJZLOuOBqQV7ksQzEXSk7f2OBPWfTTNGkiuzeWjK5mKiQgElLAJsn1KKv7fjiZXdXhog7fnxpz2VuKxQzGZ28/ShfR/L0aOaQ44nQJpYGcIwNE2EALsL071tv/QTIgeaRjRWqAVifSAPSu+5AFDjJ03kyJkxGFC76lpQDdhgRVG/Yf88U3xWwIMXMimYhCxR2i02HAb10BttuO9EUL24cZzHpSbItH+8wN/tS94cdPZLv9RDRbGkV6diqspJB0nsCNJG5on+wX3qLwOiyZZMqM+Srpq8gDcOR6iGuh8hQKv4G3BLqLxIxfo4JsRgY5JPLZFQagfuClQLU/wDf88DcHxkdXeNIXnKEyTEtWlBV0O50j1GgdvbYnjlIttrOaZctF7QcEdInNKPJfBPJnd9bqscWmmXcyKbvSL9Jofu7H54WurESfmM4MrqqnSplSiAoFhlFaaOwFf7ceielM4VIxKkOwVFj33pmq7oit9VLsOw48xdW8vaDNni0yLUjV5q05BNgkfkb7bHhr6GzaOOR86n1EH+Ree1akGRJizK8T067q6+1j/7HhyTrPK5gs2PJMVEqIgDP6bDqRY0lmLEAV8sST2BVsVJcpVhSNNUSswIUBioFkEgeo/F78VHo7w0jHLoOYMWE+zaTpKlS1KRYtTuCTZ7H54xbRcjziaHWqk6fhVi6T5VBjYkMOONMaoCAfuOrfU3+pjueAHUvS0UvM8aZ0BVlKPfZqDUDXvuKP4PEXi8UuYwSO0BUQLKdShFa7JrW9atwKB1DYbduLB0z1q+fitJNjNjAAGB5HsSkhh6TS/xvt6u/fhqGGII6j35b0uCNjSnzLo5OV5ePUrjHbIV1Yk+jv6WJ9Bo+rU3t7Hez3X8j43I8yKELGsJWJdO36TslAb7kq+k/O97ngdL1tDmZGDjQqzD6oM4b1bJZ7b7AC/b+BvwG8WGTJifyJcmTypGR41JMB8q9ffbzBqDbavT/ABQV/wCse96puwAJ3j9fKk3kHUj5CtHm5emNI38sO22oIQo0qh1A7CiVB33J4zdc4j4+OiBSkT15Y7jyyWYUfck0T73d9+EaDGZyQoJI9uKD1OkCckw41kjdgVcla1qXVi0biydjRU7bA7cK0hWBFctwm2VIwRv5Ga5m5XnyYccjSE4K45UJr2VvJFWvyWprO2/zscs/QbxcpeaODKBZFeZpWiVdK6XOmOzJsR9x9h23oU7oHGjfkFOAyvCQQf8A5KH/ADxKuieRNmZ2TizF5H8uQK2ogKQrAGrqrKiu3D3gLPjHxqe2NR9D8hXborrxMfG8oxor2BG8SjzrDFgGJFMuuidTfaWHxTLyLnD8yypjKmlZYmhdQR2KUhokb2TsPccJPh503JPmoVx/PWBrli1Kp3sC9R+0N3IBr8cY+ouanJ5rJIVMRVgugNqK6KBANjUbBN33Pf348+7aDSRjnXrcPcIGiASccuY+P0GKsnhtyNTgSYcqxebCWBIp9JlUMCD+L/B9IHtxLOZdPo2Xkx5McoWIOitGQVSRmLAsWosttvW/fhi5x1jl4c8eYkcZx8yIoWkDr5nl+kkhW9DGrWhdMLsgngv0x4e8yVmy3ljDygs0DM7MNQNDUTWsWBve43O3FN3iIt6Zyc/qoEtqLh1VPOQCNOTZTvHExMum3W2vSunQdipUkm7o3+DbH4aeJeBjRR40+KN1ZHmoOzAlm0kaftJagoPvvffgP1V0sMLlwDu7O7j0H0LH3JpQfW25Gpr2ugK4R8jC0BbBXWupSexG9Ef2K4K2CslszkeArLkMABiBnxq7z86weV8uy8zl7i8hlWJHQqyOPSy+r1ELu2kjYjuQRwhQ9eHmbCDMgjqmY5CKfMjCi9Vkn0itwTXAPkmVkZUP0p/UjDegaF9LN+7XWu70ggXa7ew4pMnSsGByr6vGjZMtKSUyt3KkOw0sdNakHpAugR88GIYkVhS4oW4Zzt4xU95pBPi5qTrDIFV6jeeJgkunZSNXsQAQL22Iqhw75mHyk50UMiOmauSPMUDzY5AaOlgCFAqvSotaIonbgj0n4tz8wzUx58XHEGktKx1HR5YL6ySdIAYDuNr78RnqTmCzZuRNGToknd0J70zkj83R4BVAyKK7fZidQyTPT5CmHxDikbmGQ4BjCNpjUHYRgAR6KApClEVtvxZ8Wb6bkEf1RWV/pQypLpoEICi7gbi172b2B7cDujejowmDPPGhK4g83zBY0lSRYPpGkVuQK9V2TfEozPFHLly/Pk0SxAkLjSKGiVDtpC9gaAGob7d/bgirL9qEsh0kCOtbcfiZliPSVEkJH2SHUD7H23vfYj3P44Y8PwjhyoUnhz4oZ3UHy1UhA1XpBLh9uxaj27cbnRHhYmZjyZJRI1m/6MWosI+xLE7Xe4CkGgd7I4ROe8sbAzTHlEM8cgrUWKlD9rCiNq/b+CPnhVq1btKWA36feqbrNdPZ6gOZkAZ8OdChFjRRSrOJDlJJoCggJQJ1lj3JBFCq/vfj7g71X0ZFjxplY065UMrMCY9wh76SPuuiDuAe+w9/uG6HXIBM5pYCtuwEY238aZeXePOY+WC6JoZ0VY17BSaYXVsxFUSRR9qJHFn6y559Hg5GRtqjjJXV2LdlH53rbjzb1X0RlcoyRKyCSJJQY5CLR69ShgDsdt1/njdzOoM3m8SQKqQ48ZVa8wkGQg7sXYu5Y2dtR/knfVIRpbaklCxCjflHOhPJwvM8p35hlOCR95IJ96AFdh/lUbD478O/K+QYc2H5MGaXEl+X5ylArfY16ReoA0AW7ODRBrjQ5F4WPFMI25hjRZIZQY1JLDswokD1dtgPxffioYGPywSSYEmPC30mOrr5iBi0ZvWVLD2NEkHu3yDxMw7S5AP4p6v2KbZO/jUv6g8KvKlx8NZg0jOoEmjSCrne6Joq3azvfttxx4z8hhwUwsSGyQjM5v7qoKStmv3n+2/PDF0L1HgRZmRE7NKYpnaCQuWBQ6Qm7H9qqFu9qH9Z/HaDFfGx8ssVlYlEAAJYUSb37DsTZqxxaQjnAggR6j/RtUqBlwTg/SkPwi6jjxcweexVQr+WQN9bLWj+G777alXtvxreLeXJLnB5PMsxLQkYGt22GnZQO2n5vvYJUs2VGcGNSBpA3Nkmtz+LPtw2dO9PZvNyIlVNMX3TSMRo1dv5J0mhRuj278I7wONudNAtsjSTI26HO1LnT+f9PkRTlVYRuGpgSCVINV78NHV3Shx55GYIBkBpIVD/AGjUDp2O5A9OrdT6vftp+IXLXwOYtGp0lFQhkTy1a0Fsq6mAs37979+B/NZMzy4JMmNgsgJilZaLL70dtQ9999/g8E6sRFZZZVeGyKP9FZ+aoCwySgGX06bYqEFyMqm9WlW7CzRO2/DZ1Hl8t5hJ/wC6yVaWOEqksUbL5nvZ7gFWsBSADv2sETfkuUjOoeaSMqQYqsqGJ7kAEj2HpG/DT0x0yz5x1qNB/UWrqidq1KL0n5Wthse3E1tP5Y61Y+k2yw5Yo74M9EXLlSTBlkhHlLYGm2uz8/tFexDcaXjXnZGMuJgq5WBYbZFbuwYgBq7gKFq9rJ4ZfF/q3KwYcWDFcwmcM0kijfbSKU+25JNC/to9+JtHi42YFVXnyMumZmZ/v99y4Nf7ni1rmn+MAmTjE1Elo3QXJAjqY+HWgkHO8p3aVB66UEpGu1CrI0nuLsit9+MkPOc2ZUVWdxjqzae4UMSGIX+DX4/HDdzDpM8p5dDkM7jJymKmI15agAkWw3sCjs2+r8HjY5B1vriP1P0zs8UiER4tTL6fQbVaYAi6A2G5Ptwjs4OwpyuDALHx6eEVoeHvO8KCfInyVRWYFYonshLIJIsED2ALHYBzvsCDw0ZIZJY5mJk1q8KMRIrhdQZkFEoLb1dgV3r3zcywcSbHysvF8yNocpQqkijFJfl7bkMpXfcjtwCg51kRtqSRlKk0VJFGySR8G9+KbQtnDmB4CfvUj6ixIzWDF5lMknmRMyOBuyEg/k/33PG5zHnDzoHnYu+6hj3r0ad/geqhXufnbrHzDIicSBiWcB9Xudz79+4PHTnedJkHz5Ail2I9ChbK0SSAACTq79zvxjpbgMrZnaK4FgCCMVcOleeCDkK3uNIqjudl2A9ySO3Gh4PZ8GPHzHOyCFKkFtvUqksa/lmAAXvYHE8x+S8wmx4nW1iij9NsAv3NZr2P/ivxxsnFlmwnyZ3ld/PaFh3UlY1MRNbsQzaRZrccZqsOndfvDcR95pyWrgwVw2AafeieVas7L5miSY2PMvphb/quWZHtaIAVpFNWwG9dr4K9V9KY+cxmhhWLIjEczDTTSI+5DaTWpSGB7/zxLOmIM6WQSrI0SqoBVSbcCrGm7OrfbsTtsO1T6j6T5gmPFNizO2UkBjez94O5ABG1EswBJomgdhXnM7MYJFU21W2QwJHSff6qa9bc0bDDYsGW0qyEmQITpj+E1WQzf5iP8oHyOOOj+o+aSswxtMrqNRttJPf/AFrqP9Hgn0JyLEy8ebDysZYZkB05F6XD3VPZsgNsRVCvY78YfCzouQzZjzRsr4qOqWaAmogb/I7/ABvxl4WXtwy7dfGh/k7WX50S64VsxRFjmMuHAlQLVNIyuz3qYj1v6kf1JZFmuMXiJ4d4+HyyEwM80iTaXdm2GpCSAo2AtQa3I+d+N7o7muLMyySQLHkqxjyVWhra7Vgv+ckNutEkEH24xHxGjxZsiPKxiyPIskUUqkadOwZgbNmgaqrLHjRduPcFtOW9GeHRLfaN75fHnUxx55IdJQ0w9XvtYux2P99v54J4POMzMYQyytJGzWUYnSSNvwAa9z8AXxS8ZuWc7nx5wghZH0yxk0GUbgbUCrA+24I/1bsPNfBmB81JIVWPGZGEka7FXo6HQUR3INbbqPk8W3LOnI50CcUGUIzEAcuVBPCTpLHy+UZKN6ZZiY3kU/qKtKVHe6J3I2DfkcSPG6HzpMmbGigeWWBismkbAgkbk0oBra+/Ho/ooDAwfLkACY5kV5SNOoByQaIss2rsCRdgEnbiZ9UeKeXh586xYiQOzI8qu+svSrpJ0lQLSrG/f2N8dIG1SMrMc1o8u6jnhj+g5uZ3impKBqWPS4GhmbfR2ba7B2NXxqcw8PIsXmhhdnbE0LMGsB/KZlQsDVFoySx23VCdr4w896myuf5MUSQY8bgUCBTfO7m20g9go4JZ+b9bh45zHkMmDJJFP5QAkCmgCxpvTa1rqu47kEoe5DwTj6dKfaQkSozV25HMiRiFEEYhPl6AdhW23uR/O578ed/HPmKzc1coPTEiRFhRBYAsdx/82n/6T8caHNet83IyXYTEqLZP2+lV23UL6qAs7WeMPNeqJMuPS0EZbbUwH6jd6NgfJveySfffj0FW1okvnpB9/SpXDajC49z7zVN8PemzlcjEcPl35+on1jcKA1lhudwPSNPx24+4CdDddLhYn0czSY0iyaw7Rk6VZTe26kEihffVfccfcO4fiXtppRhHjQ3EDNJFT3qRs9yDmySuVOgGRy9V3A3I2revfvwf6SyMmJdUXNcTF1AHQxNirr0iJlB3Pve/GbxQ5/588cuhokyYFkaNxuDbKGPyfSCG9xXzXE/RCSABZPYDiJ1U0QaNqomZzOCO5pcjDycnUNJx0ZNtzqYCONdQajq3sd7HFG6Q8SuVsrNkSQxS+qM6lJYrqLf9TcNGdX27AEHvdlTm8McHB5ZLNmuJZtANIxVkZqChBdNudyy717AbqvSfSeNzEtHETE6kMXlkA2N7KAKZv50++/YcIwveinkM4AJFMPUPT2Li8wORhvUfpkjVBqQhlBNHe1Nnbt7e3CX1H1jLlyapoojoXQo0adIBJ/bW9myf4+K4qj9EZE5VMOJYlh/TfzpDtsCrBlUqwK0aS/Y3vQk/VPLJMfPlx2IZlko0bFmj/wCffitodNQ9aEjS2n6ZoYJVSZZFS4w+pVk3DAHs1VY9jVf1xQ/EXnYb6HJw20QugPkLQEcihdQIFC6IF/j88BeclcPHEQiMsWQh0+cGRo2VmIK/bZplbUQLDVVca3MMxZuXoEjKfTeUrb3qL+bqf8X6F/ocRMSY6beYP5p6DQxzkZxyO/0o31yz53M8HWCnnRwLvvVuVP8AVniqeKHLIsvGkxnk0SI3mJsD6VUmwLHp30nf9t/zIuTdbK8mEGSNXxdTCSQmmYC0U9gBqC7kjf3Hvude+Jsk80JQIskasruhDA2wsKfilBr/AFVv3JWiRaCHDAUN4ot03EyvT7fmp9IBHKdD6tLel1tbo7EXuOLB4bdRqxbJy52cKhQI8gZ1S09aqFUhQwsnf7WND90zzPMzMhTDH50rblY0JZiNySosHYWSO/vw5YfWM8ePkRhFFKHdGjoyRNYdNRGqqIatx6X+a4aDDA1GL5AgjBp68dOncjKhg8qO44NTyPY1AGgdK/c1AajX/Psk+CnSjfXfUTUsSRvp1X+ra02jbcKraj2Itdu9ImJ1VlxznJErGUqVLMb2IojftXt8UPjj0R0jjRycugypmTWknnlowUAYAxtq9RB2ZrOwN/aK4IN19KIjalzxg5Lk/wCFKqBpoYpRL5hI1olMACNiw9YqgKo3tVSDpLmf00rZCOgkjjbSr36tQKnSR2IB/wBr49H9fc9xn5TklpFCSRSIrHsXAIUV91lgKoceV8TFaWRY0Fs7BVF1uTQ3Ow/njGOoTNEp0kGKa+h+d4kTvFkGRYZdJZl0EhksqRYIFam+fb8EM3VPhxBI0OTy+R/opNp5JdX6VHdzrAYqw3Gxs9jRHCtzTw+mgzZMRjr8lQ8kiKzBUIUliAC1C67cUrxY6gAhw4MbZJ0B1TAhQibKG1C6IY2T8D54xSJIHOjKsIPzrJhdH8jlTyC8yTJGtSSP6qcEoK+2gBq0gCvnjnmvhthYfJWky0ueAO6ujmmdmqMV2Iak2I9zxOOnepFmz1fOnaKGgrmEabCksgoC9Gqtq2AAoUKpXUHUmBPjSxT5Dvjq6RGKMhXQx7aqNkqSCbAayVG1cKUhXh6cZZO751MukOuziTmV4vPjWysZegGIrVZVj/W3t8cUbrnnLQcnhmqMSZTa6hXQq+dGxNHclloAltz+Nqm+VNiYGa7wIcqED9JZrUq5AI1ihq0HYqQL4J5/iOmfy+bHzEqZbkgdL0liQWDDfc+og3W5G23D1tLaJjn08RSLl53Ik+dCunOrZ0BVnZgq/pqFH3VQDHYhSO9W21CrJ4M5vipzKmi1kLHIRuumQadgH97HuPm+BvhjzZ/8Rw4/LjkCu1Ky+zAkm991rUprYjhr8Sum0xeaY0+LGHTJkVjFRYFw41Cj/n2tT7k/NcJXhu0JgZqhOJW3pM7c4nPkZoX0P4g5Ec8ra4lM4Luzx6izJ6iCdSm2XVW+7V2snja5J4v65/KnjkeB2N6K8xhWkFh+4hQBsR2J4J+K/JYVy4JYFjikl82Jl+1WaPTR2HchtOw3ND54kEU+h9StW/sN69x/4rjH4ZdmE1x4tm764J3x7+VHupOpoZsrIkijKxzRhTexLqFPmbWASy3XuCexY8DM3IWcY6IHLrHoazZZi7kVW/7gAO/bjTzZRJKzLdMxO/c2but6/i+DEHKHijWZkZdblVXSQaCqwYXvR1UD+O/DrSDC7VO7NuciarPhG8WLy6R/JaaQ5NMiRF2QBB7Afg/G5FniuYeb5sSuqOuoXpkUow/kEWDxBuus7LwmhzYZ1hkyIIhMqPTtJ67kMfaiEFk+5I+eGjw58YxOkWLOk0mUbXUNOhtIJsnUDdDcUbNV34AMV/tyonCtlBvyrW8V+sThxmJV0ZMkhYHRYCA2GDEbnVVEAEVv23i8/NjKWeX1yM2oyfuN9733+b34dvHvmvm8wRSoVooQDRs+olhfxsQaoHff24Uum8eB5F+otYPMTzXCk6EJ3NgEgnsNvf8AA4EARPWmC4xYxjH2q3nw/wAJ448rBiaHJxWDFImILhSCVN7EsvZh3Jon4n/W/UEayZDQwxxeaD6zEVkYSA3V+qzZDWQBdb9uKT1B1vhwSQyQzmEMQxkWIyxyoAF0+lxvpA7bjawOJH4pcwx5cnzsUkRTgllugXBGptN2urY0QN7PvwANq44mZ+WK7TdS2TGP9pY5Nyx5po41O8jhKF+5rsASf6B4cvFfo7Hwp4vpi4WRC3ls16GVgpo9yO/f+bINcc+DnKVGQ2dPOIMfGFFia1sw+we59J3A33UD7rFE6w5Fg83xzkYVefFTWyOhdNxR1KCRtswBoiuHgZjnyoVK4Gw51OOiOaTSTegwiaNaRZf3A6tfrIZlrvS0O/8AB+4qXOPCLCfGieJvo5UAYuvrUlgA2oHvfYEEcfcUILIUAgzzipbhvFyUfHiCfvUO6v6lGVLstBUSKyPURGukMf8AUx1MR+VHtw9dHcigzOVeUJGOQshyEdD6460ro3ogbX6TuSDtwk+IvMEk5rlOgtRMRRrfSaPatjX8178O3h5jQZMDllyoYFcrK0Krp06SyprDGXf3CISbUXvfEl5HkKvxq2zoUksfIZptzlikxp8Iu0yWRPPSAYzfcyvI2lSPM/UGnUb1ChYqLcrjjWb0hJADsxS9lN6wCL7C6I7bEe3HpOLl2CUBRgv1KqSJAH82gdJdZLs70x2YmgTsOI1yrn+Bj83+oxkoIxGi9MZsFGMd7gd2AbtY4ZoVlKg5EY8/vR8OCWyBmd8bSdziq91N1bHhYUk0AQlETykQely9LHprZlqqC+y17ceZ87CyIshvqkkSVrZxICGOreze+/e+K14q8wizY4J8WRi2OwMiAEBQxIR7rTs1jv7mvc8B+sepyMvGTJxYciUY6D12wBezsAyqfY2TtZ/sLjFbgskRjPhFAlvTbF8ZztSxhcyxMmBMeaB/MVjpyImGpVIUKChpWUVv6gdxR7335vHlcrBxqjeHIVZSTEP1FHYEstgAjVpHub4H9WY0ccsbxQtBrXU0VkqCCRaGydJ+LNEGjVcF+k+U5fOpfpjKirElgulhRY9K0O577ncKd9uKUFlFDBjqBxgEeFTO9x2IYCDvyNApoUyghjjWGQsFPqCxm9gbJpaPf2/j3a+p/D/AwsXEaTJf6iUAyqhWRAB/1CCB7EhRubN8JPOuUvj5MsJJ1RMVO1dj7cbmNyyU4wmMD+WZWQz91OykJXsQQSDt3I9tj4m4LkmIbnER5+ddYskME5Tzpk6g6ElwFgysSd1inrS2v1oDTDWVAHtZAsbe9cMfMekOXyw5MqZcs+SkJZpZmCpI5UkhdhvWxBJ+4C77CcfoaU4QkSNj50gAcKoBRQdwatRQN2VUnc2a4HchxRIDOsZkMO5jEZciPWLoDayCVOrb1E8eVqYlY+m9ep/00yDEjxxv9aQtZ4tPhv1un+E5kTMiTw/qgOPSU/TW6G50kbjvuP6QvD7lUbyTSzvGsUUZDK5UFjICgCByF1bk77be12CfVnScUM0WQdMcEzi8c2kmlTTkgL6UYqxBG/44rJCmvLVC0RWuPE5z5kMkerDkLfpbalViTsSCA253Fb1RFDjd5FyOPHx8vJ0CaGQeXA7irVu/8SK2myKIKEjY3wrdRcnxYzqxcpZluihVg6/2VCuv+oUflRxhyeb5KY6YrtIsSt5nltYWyLBAI9wb/Oq/yUm3qXuYmtEBu9Tt15zXJxsiSXHkY/UY0cWQQt6fQoILbqC4F9wwBNgHgJP1DmQmGPLBlgg0hVcGlBAPpNgglbAJP8VXHZfEWVcdkjZ1kdxIxpK8wMDrU6NQrSAFvbUaI0i9Tm/W/MJY5Ish2lWXQ/6g1UBupSx6Qb3Iq+3Aoh0hWAqouEbWjGiPXHK8NphLiMQkqhtLAjudJ02AWog2aAv5rg7ynw1OnIl5gy46LP5bOx0sPVete40tYHq73sRW69g9Y4q8uWFscNPHKzIxPp0uKYf5q/0bCzqsEcb/AFR4oSyRyY2jVHKsZlaWzIzBVYgGwFXXZAA99qG3DxZCwpPrWXOJ1DWog8/9896X/EK/8QnTvoYJ3JvSoW7IsmgL/PGblnR2WkZmlw3MUsbKkjAhUJ2VjRv2Io7b3R7Ha5lDFO0GT5yLpiRXJ8wOzqNrpK1AALYPqCA3ZPD9y/rgZ0LYqaF/V163dRYB3Ci7O9H8i+NVrdu4q3P68zQG09xWuAjV0EUndBcplwTkcxlhf/2ceqMfsaRz5a2bsgBifT8fwCW6T8ayMlDmxxmJWYoyJ6otZJatySN/z2/vh86g6Klk5RJiwMDPKRJXmBQyqbANg2CBdbb1ZAHEH5D0rkT5y4igRzayD5m2krub2Px8f8b8NuhVY6DjkalQmIIpl8ZuqosvOCwBljhXSdSlCXZtTkqwDDehuAbB/HGfwo5nDFmaEjE5lhNxyiO2lHZVZkNA2TsRe13prha5/wBJZ0bzPNBJ+mx8xqvfuWJHcG719jffjXblk2KmPkhyiT6/LdCQwC0r/wD9q/O/CmBxM00LEgRyFVfq3kPL+a8vXI5fEkGTG+kxKgRiTsyOFA9Qq1b3ogd9u3U3PBDjcs/xB6lqPzoaBlpW+9l/KArvvbNsbNLPhJy2Q5rzRZEYx4HUy+a2kupNggHawVuyR2HzXCx4jczWfPkdXdyAEYvX3INB00Ta7WD778dbY8/fnW3E0j5fqtLqTmT52bkTC28yRmX8LZ0ivaloVxTPBGJ8mJ0ZolXHsxEk+YryA+td6obA7UbrfhE59z+I4UOPAEHfzCGdnpd1Us6gabZm0pQBvb3PXo3lqa0yJGUJFNHqXzAGYFrsDY0KokHbbgGhh3hXKGBhN6Dc/wDqPqZfqtXn6z5mv7tXvf8A4raqrbjjl3OJIlkjDHypaEibU2k2O/uPY99yPfinYYweczq2VKUy0kYXHpQzop/TWyNPmgVTDuBXwQYj6C5oS8QlV42NLLKQxKDdCQwYrquiCvdSPayD31XFNtcKX3YLic1MekOQ/Xl8ZZQkwUvAJGIRiPuX8MR6gffSb+Q+5/gthYsatncyKuRuFUb/AIXUSx/mh/A4n/NsTNwMh4Zl8qQsHIFBT3CkaNq99vcD3HGnz3mE+RKrSEuxQKKs3p9J2O9kgsfyTtwwknalCB/aapfMsHHHK/LxpGdIrkiZwFY0xJJA2O+oX37fjhy8H5PNgDsQxbVdbCu2nT/Q3/HCZ0hom5bCPL16QykEbWCb3FFdiDd8Yuhec5+BlPBj47ZMZaygU2ovuGFhfbvY/wB+M4iye5cXlvVVq7qtvb2nbNP3jX1BJi4kSIsZSaTQ+vVsFGta0kVuv54+4BeO/NxJy7HtHikE6ny5E3rRIDvup/onjjjcNmpJe33TiprzLovmeXzOWJ4P/cM2uTSAI1DfusekKe9gm96s8UDk3TcHLI2xsuSRvUJlCwuvrI0EqwBBAHfce21jYH114uz/AOJlsGb9GMBB7I5o2TuCQCSBZ9vg8OnW2HzPM5TE5jEeTHIrsY3UWhBDEESOoXdWJLVQJ2A428us6QSPKmcOyLcGsSPnQjBhfIy55o4WbHRGLFmVSta/JWMKAdHpA7XTA1feQ/QuZmR4mWRjslG7J2AHc77Di3YHUn0EcUcbq8gH6077iQizSm/sF1dC++3H3V/LBny4fMcJUkeNdcqq6hyEYMKJBBawwBIPseCt8MAJJhjVN7iJcASVGwPSI9mo5ybrOfHAjsvB+6Fj6H7/AHCtxZJr2O4ogHjVlkly5WZVLk3tYJoD/sqj+gOOMbl0+XOUjjaSZ2b0d292PsBtuew42uacolxJAAJQUjpmZNNFgQy+496u+FvpVvGlWhcIjOnfFNvMOhpUx9Eiw+Z5a5MLRAUyhVWdNtiyAK5rvTtvfD3yvkeLyZIZ3IlRyEkmQbqzA/3oPtXwL73wu8oj5l//ABuJEkTBFGTHJpIIQgh1dhYrcq1KSbX54YfE7Ayhy/LM2RE8byReRGKUrTCxbVbVvX8nbiIdpc/rz5/5VZK2wFPqOvv61PupumYYudGJmIgyJFdXBs6XNnc2djYs/HFW6jycF+Uz40GhEWFyuiqVohr3ru1gfk3xJOq+TucfCyjMGQQaNQP71Zjpv53A/o8CuT9SLoXGEf3ltbFyC5YUooVS1sRvd78MtvcGm7vG48q1raMRamDPdPnzMeNOPQ3ill4+mKRY5bjHlKbVnFUFVvtBFUBpIJ2HFQ6Q6XVMp86LSkWXArNEDemQkM1EbEd+3vfHmjkuOWyUUu8ZUmipplK21A+xsd/nj1R000pgjRCNCKFDNuSANjtVkje/e+H24Vig5ifCpXDNa7TbMHxjr8aifU3V3+Hc0yRj46wAuxsrZc6iCymlZUavtVqsf7Bs3qJs7EmjSGPXrVwgRiyCqbymJOgEqNS921E2STxueN+XE+eojyDkNGhR7ApDrZtNqADRY+22ws1wC6CgnyMuLHjkCA6iLQMtgEgEHb1NS77Ww/g0PgEBQSes0m21svFwnT4Afj45rV6WaVMpI444zOzqE85b0vfpAsUCTS7itx/I79YSZcszzZgYZGoLIGTSRQpNgAKpSNh+388HMWBcLI+rmx0bzIDJAod6WcOsZG1H0vZKMTQPcmjwZ5P4hY02LP8AXEGfSUS41Yvs5S2Ow0uzMTQNt3o1woHIPXfwrNIyvwoP070pLFiTzT49bxGJ3XY6pFDfcwVkKdwAb1Lv3HGj4gpIGg1haWIICL7DZRRAAAAoHe6Nm9g3dO5vLcnEhxcqRkSAoQfMWJSxUh7ZjZHbZRewuhZ458QvD8eSZ8GdcnGJUD9TWVYWCAwGk3sNyDexvi2z/wBRrRLyHzHT2anudurhVPd5jnSj070nHNAfMBEktCKUSemNiQE8xAurS5OnWCdNglflf55y2WCUxykMy0LU2CK2o/x878FYObvjRiB45I5FOo6vSb1KyiiLra797X43bueYWMchi485ZSjQotlvVbV+3YFiNyRVD4Actrh37qtBKznkQYI+cilDtYJYY1RjxGPvSrh9Nz48q6scTmRPQos/dp7KRqLaW2FWL1j7b4duhvDjLxJBk5Ub44jVgWDjU4YH3U/p6d/UT7qK72e8UM7Ix3iysMBVhxwPMIXWPWUpVbcEA0Tp2BI2vheyPGvmQjhdfp2VlOpXUMSRsdVFaHuNl7nvV8Q8ZaEACRqH7qrhSxOwMUQ5rzWM83mbzp3pVRQv2rSgbb6iR7jfcsT7cLfVWTlYOf5kYGklXjl0kXVdz7kfbR3ob8KfNeomyMjzUjixSRRGPqVT+aLHf+KGw243zyST6H615G3dgNXq1FSoq7sHe6I7b8RLYuaoLSI2Ph78a9S3ftKoKKVOQSOY/W9XnlPPMTnOry4njdRXnAqkqGu6n7iouvdTdEb1xGfFLNgDQ4qSCV8ZpQ7x15TeYwewATpayQyiwKABNbdumOsnVYo5/LmiVtJ1AAhdgQrAayaJAoEeon22Sc7BMczR7HS1elgw/ixsSOx/N8Pt3GIKtyqG/bAIa2MHl7Jpx6Y5PHHy+XNMssWRHMix6CFOllIB9QplJJuvZT88JeeWMjM7a2Yklvknc/3fDb1J1XNmcvjjl0/+2kVV0x1QZDQ1E9/SfT2NCq08C+bdGZcEkayRFmnj8yNY/WSCf9N7jtXDLZUjO9JuqVMcqHZWIvloVkJND0kfPfT/AH7ED++G3l3hHmeVHkZLxY0DMNReQBgtXqoWPagL1WRtV8KORy/IienR0KEr61IojuNx/wAcULpfn0bcsEKSYkM8aspEkWppFLM3dhpvevfYb17BxDlV7ozgfmi4e3reCYrZn6WMsZzcVcNUw3smJZB5tAMp91atiaVQST7cccq8Y895fSiMgNvZqx/Pte9AD4+OOYOspMRpRFNFJiGJo48ZLahpPr0gBT6rZzqF2T8DiYYupiQDR78BxPDT/wDUd4c/1T+GuprAjUp5c/KSDFWjqLJj5hFjT5EbokUzCVoEDlEZbs0LrWF2onc+5HCD0z1TgRPGs2IKVgTMhYSg39wIaww7jSVAr32ofjdSzqWjMnlq6lCVLCwdt6bf+Dsd+NDlmDeQIdS/qMqBjsDqIo/xx1mzosj/AGmcYbTcQUsnu+I2qvnJkg5e2XJMQol8tEWJC2gtUbsyAHUUreRVNitjXA//AOK4oPMCStDP5RYDdW3TUncUSbB97v8A21+usTJ5PH9GuSTFkEv5jC3KqApiqzQs2fY2tUQQc/R/LsqPNhkyoEn+pEflSOwkCGMWD3JtUPZiD+bXh1zSzwsio01BZwYrLN0vzbmOIFzZzDihg4edfXdELSimP3furv79uPuNzrTxDll5ckJT9V2HmewAT7vbuW0kfyfgX9wy1w5VYFDdu9o2qI8qhYbfigdGdfTwHHiknmbHDKfLDftU2UFkeki10k1v7cAOiemY83JSGTISAOwVSw1FmPYAWO/a77kDf2YetvD48ulTTkRzRpZNUHT3pk1E79hVk/HFPDoCTImR8pyay24G9GOms4Z+BPjGOvp282NviJ39cZ96AJI/8Vvl8KOqZFyXiJ9DLf8AGmtu1dtq/rhG6R6nXFzTJv5Th0ZT7o3sa/rffhv6IyYkzRIxVY5ItZZtgLrv/JIG3csKG/HhcUrQy7xEV7PDsjqSTjM+ma2ur+T/AE2vmGMzRTRHcqaBVjos9jdNW3f49+FTl3X9KyyxtIHBUqW9Jv8AH87++/FI8VuSt/hZkxchmAb9dNgHTY7g+r0nSdN72D8cTDoTog8w8wiZYjE0YGoWGaQkKCb9O66QaPqZR73xbxVu1xB1MKjscbdsSltgAeopm6oly8XEjiXJjTypSIzj5IalZTancS0CpFFas1ttxP8AmXNJZnTz5ZHUVWpixHbVV+//AOB7cep+bzYqRLBlKriRQj6gN63JND23bb+qsceXuquRSYmbLjupUo5C37rfpIPuCtHhdpVGBS7zFxqIyfnR7nmOkPLDGk/mxvkholaJ1ZaQ36j6LojUoJqx88JuE1SIf9Q/78NMvOn/AMO+nLMEjNrHS/ex9TlgmogqzLpLX23I2C3jRIxBLFAD6qFkD57izewF/wBjjbYGk+tddlLik7iMVuc0kaLLd1oEPqF/6t//ADw08x8Vc5oIooZDFCqBGCgBi2kBhq7hfgCv+3H3h9y7lc/MGhydcsTKdEjMyW1r92kggbnc/Auu3G7110Zy2DLMcOZ5ChdRi/6pV9+x1AD0gN6msWO/s/huztstxxJUY+XuDQXr7XS6LhWaY/w0G5ngnJxEZFQyRL6qID1e4r91d6G4/wCBueF/MIIvPMhyBKABD5AU0SdiVJAf1AGmBAq9u4GY3IYI50E2SWxJNVSRVuy/scFhpv5sjdSD3I1zyOeDN0xwyghyYhKhQsN2Xue5X2DX8b8V/wDIcSnFvrtgg86Rw1lrOG2p16k8Ps1uUjJkmWRhK0phUKaMrgEhgaHsdK7Cz8cTzmnI5IGjMqMqyra+1lTpYbg7hgQQRxUumfErFhxJcaZHdp2OkRjUo1KoAotffcVZ/vh+6v8ADqLmeGg1MsqKWhJ2pmo0wIutgCPb4vic20U6ARI58jP5phfUMj2KjE3iV5WJHhQ4OOIVHq84eazuRu9+kAn+PgXQrg3/APDGbP09jxxDzS8xlCFxqCKGAEYJ3uySB8dt+Nqfo3Fj5Gss0byTCUrpFBxKH0GMnvo9J7b0SwF1S7k9Rc4w8eODyZIse9MZyILu70gmQFQR8jT/AMbTOjmJ3FNYqpIWYoficieRNE0Un1GMt+Q9o7xXqYJtepLZq91bb7KLnznnnLZMPGljx3SYUI4w3mL6dqu2DWT22YFQSBtadzvxCyMlsbTGIZMXcMrOTq2s0zHSLA9I/PGbH60igzDlYw8p2j+woGWN2J8wR/Cn7gRRGoj+TsnS+px6dfA+Bri2AUMf6OfpQ/n/ADHmOomZJ0830VJGwu9tKgj42AHHOT0dnwwiaXEnEQouShFL737rt7kbcVFvHjBkwR5scr5Ir0Uo9Y7OHrSKO9hb/wBPC/y3xzMMTJJhCTVe5mO999YKm73uqH4HG8bxV+86krPyjyFL4cLaRiu59zNdeb+E8ORBj5HK3Z9cepo5CNZ7WRQAsEgMt7WO98N3iPy/CxsHCxp4yxBFBSQCUQKxau/3D8/njY6Fxsny4JDAkQkilZIkoKh2MLJbNsyFl7j7mvbjS8ccmKbl+PIpBm1gpoGr0lSJLPsAa/sD+tusblvoYiaZw7aLokahMx19KW+S8p5ZNPEnlNE+oBViJIk96IawCa72P742ed+H2Fk4uRkYSyxS4russD76WQ+qv69X5F9iK4ReRcwlxniyjD5nkmlYqSC4spbHZaJFgEbfnfit+HvOoTHMZnDz5Ekksvl7RksK0AnagoG/sbpiCeE8DYuCdJLdef5qr/kuITWIGkbgdKlOR1jAI0xJMKLylYec4/67MD6ij9krsBRFd+/Fm6X66gflrzYqM8uJjjX5yFWKoCa1AFT2bsaB9uIV1ByxhPKhiKNqLKl6jRJI3A3Ne9b78Vvk/TWRLyjH5fHMIn0sZV1iwXZyUcDegGsqP4PD1tGSoH9cVHdwQzMCGzWSPxljzE8uTBYwS+hzrD7GgSF0i6JHcg7j4NTnqPo5+Xa4gUmjyIdaz/ZpCMCyjU29jYp3JK0LXdo6d8Hc/FzIy6RyxK+7LJsRXfSaI4z/APqExUijw0Ep/cFhr47yFvmyFoj3Ne/Ajmp3+X7rX0KoK8x151JcIyo6rC7KzsEGlquzsL29+HrqDw4iwUiWTMWTIl9Toq7gUd1a9/fvWrvW3G34WdB4+WswkLpK0YMLVqVGRhbq1aTvQ0X2LfyEnqqGeLLeKZj58J0M2r7qsAr+CtVwRdykBp+dFZ7NLwZ0x02n1qn9N+FXLcnFWOXKByGZijIyqxBUEAo25072B+d/fia826RyMXLGOFaWdJtAVQTq7MhA+GFsP7/ynijf+nbBZpcqd7OkIi6he5LEkEixQrsR93FfePGGQ8xVfPRArN+4IbI/gbnf/wAcchhYNLvkPcJQGPHeov4yRTTzYj5MRguNlokFQ2skeoE91on4oj24MdE/TMI4pJdQjN6C7GPdSCArdlKsRY3vvY2Dd4s/Ty8qmZypKjVF86x9oX3v8D2484TtnY6qzrNErD0llZQ38Ej+9uJr9t2YNbaPA1bw3EcOtlrd1TPUfemHxVkLTRFRII9BUa61Eqd9VE2QugX71fH3ATqiARmP9SKRmQO3ltq0kgbMf834s124+4eNcDVvUd9LQuEIZFEfEeJFykJg+lyGQNkRqRpDncMoBOksNyvtt88DuSOkc6HKQPDIGXU90uoVrG+5Um/f/fjd5v1DiuFgSEmNWBMzsfNkIXTZJNKpAFJ7AAXwT5Z1QnlRxM0csEalFQqUYa7JLA6r1H9wJAobDbjmXRFsMds/vnXIyuC7KAZx+fPpvSGkNml3N0Pzw18xmeHFhx4JRIJKeVUi0lXsEKWIDMwN77ihttwqTJpYj4PBKXCZsZZS66f8upbsED7bsbGyT8j5NYSQaWoDA4zTlzXnU0cCLOpKSQtGSRX7G0GztqslSP8ALpG5Xjnwi3jz4zqVZYNIbcASgsY6YDZh9w97F+3HTFWHmuHjYgcY2Tj6vLDqfLm1V+4bq3p7kb8anUHLsrkxVUTyZJFFyrKJLrcgHSNJOxIrsF/NpW5I07N0ontaCCdutNPiPLkfQYcsyOk8jENqDLRChdwTsSoHejvdAg8OHPeS4vNcVJcx0x5gKSRWuvnUOxXVZo9t9+54jPMvEfOyFiWdwyRgjcC3B76ye91XsPxe/Bb/ABjPgjXIxvLijkBMY80F2AcgMsBdiGv2CkbX7Xxq221gnbOKb2wFsAf2G3l7in7lHglDJiSJkMHlJJhnikOhlKgodPbvd3e3Y8c+E/RflY2SuRBjyOr2sUsaNIpC/vO7KG9lIsd/fgd4P9eZ+Rlypm5FxRxX+poSmsBfYE2L7/A/sVkeLJ5bzDJTFUTYjTM1NsCxPrKMB/msXuCAOKEgCOlT3LjOdR3pHh5oTnGSCJYpnl9ESDUoZjWlQb7navztW3A7qbGnTKk+oXRMzF3X4LG6O5rv2vbt+OGzA5HDzDmk7QuY4WZZAw7IXZTRP49Q/q/bh5658GAcdp0kaTIvVIaoNfcj3v8AJO/v+DVEdmKnfaaxwZAIEjE0g9A8tlyzXkNkx4w8xkJ9A9qC2A7MN/c7dj71vxN5qX5NPKm1hQRp3BLBSex0+kkH7SO171w29EcjTEwIIUrZASR+5juT/ZP/AGHtxN/Hbk+ScXz4ZicTUDLD7A3pVh8rdDT2BN++2LBTSAAd/Pwrp7xM+VRPlWY2PKkyaSyHUutbUH8j8d+LZ4f+Lc0siQSBHBsvKfSbvfSqitI9rANd9zxBoomYhVBJJoAdyTxv8r51LjM5Q0xUqG91urI/Nbf3xPcVold6fZe3MXAdP3r1D1dn4ox4sg5EUKxZCy62Hc0ysNNWzlCwAq7o+3E16o8eRkN5GNiJLEzAAzWSxBBUhVIrcAje+3biYYvUrCKeKVFmE1HW9l4yL9SeoAE3uSDtt7njjpDM8nmGLIo1aZ0IBHf1D+d+GnbNT6s4p15t0MZJsh5YhjKKlZNwWJVj6AzMVH3MbPdSo3oBHPM4WmRmgVYhpBSIlSVHc6iW9bbksb39q24v/iHzZUWLNXaNdUExuyobSVOkWGZRrAHsW7jfjz7yjlJypkjDxxA7F5GCIoA7sf8A9JJ/PAp3PHzqi6+oYEVn5dmYaTqZIDLCLtWdlY7GiSo23o0B7Vfvxg5mYLPlOzKSSAw9QHtZGxP8V/Xbh35h4PL9A2Zh5iZgQEusaVQH3V6ibA3ogbf0CpdQdG5WEkT5ELxiUWpaqPvVgneiDTUe+23B6ZyKnBZcg71XOjurov8ADsdA8iZGKpBoIfMU3qEbsHQsqnVoNN6WA7kgHj+K0MQMTpa6mDp5Y9an7CaK+ob6u25sduA3hJyPKbJSWJVKFlDi01Mga3ADH5A/bZqgR7qfU6qM2dQKCystVXZiO3txE1pbp0kyB9a9Fbht2piGJG/Qz981Xn6r5fNhZUsaMW8lgy9tqUKpUWNiwGoirBrttF8TJlW/LdwTtSk7/HFG8P1bAV5MyKQ48kJePSwIJoMexOklQLuiAL9tnyHwuw2y8TP5bIiIH1ut6kZa3Cg3parsHtftXDeFsNYLRI6UniLy3QurPX36bUE6yMfLsKKeKOJMh4EUt5YvzXjKu4Ngq+m21Wdxvd8S/lnPMzEi148pVT8AEg/7cPnjT1dNDzBY4XXyhGrekgkm2VrPsfTVfAHzxq9E9QPnZcCR4kUksdkmUgLpPfVQ9ekWVFEg/wC3HqQGTWlyGG46+tRApJW4pI5eB8qtfS6CHDieaVy8iI0jTSMfWVF0GYhBf7VocTX/ANQWDFM2IVlQyrqBjBtyjAENQ/aCpF/n8HhV626kZOc5SONcSyjZv2KqgHTYNd72H8XwA698qTMiOMfTJGleotTaiv3EBr2BO1iyOPOLtrKxjrVS2kCC5M5yNqoPhT1FJjEJOWEKAjWXYpRrQqgvoDWbJC/b340fH6SOYYOXF2kEiXW50stf924OdH+H8n+A5SSyOzzhnWOwRG8eoDTRNlytE3uK4R+e88gfk0WPJIrzJokgFNrGtiZAf20Bfc+4/okXSvWl331XJAijngv1vk+cmKkEHlDeQqQjm9K6zZOsr3oAXZ/HBzqDroYnNsqZdLII1Rge7aQLA9x6rH9cSPonJlGUuiLzj3IN0umiHJHZVNE6vSRseHjxHieXAgnXG1Stq+pyI1sEKdKkstrpY2Qxomhe98KfJ0NsdqotEBS+5iDRLl/Vi5CjPdV+ogDPBEW1R1qRSAt0hUNsT6id72AG11D42x6VT6dMtGX9VH9IBI7D0sNt+9+3btxMumsZpZYtI9LFY3IFDdjSkge4U7nvR+ONrH6NyGxst10hsSjJE4IfQdVuu1ECj/QP4taq2vcmnOLWiWx+h9aXed50c+Q8kMC46MfTEhJC7fJ+e/t37Dj7jVxyl+uyPwaP/auPuLY8a8yV51hHDNDyjy+WSZDj0yypHE1iyVDl6XvQUiyTVkd/bJ4cdFjmWUYnlEMarqdtrO4AVb2s/wDAB/ji08/8EMWXDjiikm1Y8biK3WmZiW9XprdtrFbV8ccBJolPKoz0P0/h5hdcnJXHoekk7knt32r+LPGhyDnxwZvNVYZnWwnmAsFN1qABAJrtewu67cFx0TzLBzY4hCfOZdamOnKqGFuCL01/m2r++OnWvR5xoUnKz6pZG1O0ZSPf1ALqAck7ncdhwsWm1EHzp1xu6BGdqofTvP5OZRGbI5nHjWqosIMLyGQEeoKUDKGYbRrqJs7+3G3B0Gs+IFz0mkd3dkyJGKspZq9SWQthQdy23uOwieJyHKMQyVjcQh6EoB0hhXv7cUTkvilnyFcXIn0QhCWmRB5xVQao7iyaFhb/AD78IurENMRmfe9MsB42kExSR1T0lNgsEmIvUwFe4FaWB+GBvgFuh2JG3ttseLN1tyTk8nLEnWeQTaSIixLO5G2lkGwHsW2raybFjfDPw+w+YYsyTl/O1kRypq0gadh203YJo9x2O3FjtbJBQwD9aRpkHVuKJ9PeGkTYOJlyF8d2X9UBDJrFlkYgn0goAWB9NVsOJVz5kbIkWMgxLI/l0KGkuSK9+3zxROq/EbOxJE5dFJ5bY6JDJNYt2AG+4pUANCqJG5PtwA5Zyl83mWid1TzpNJlAWgxQtqXSdJNiqve1s3vwPdnSd64TpkiQN6LdFcq8jHDFCsklNbAjYE1V7EV71W5/niz8rmk+iYzMWUQlrA+5dNgjtuB6SPwPm+Nl+TY4xlMl5HkRkB7tmCjf7didqrhI6d8ZsSbTE3lxR2E8t9V6SK+6inf9pJtTZIquMMKJoZB2rtP1vJPDJLGzRY+JMgLA6fMCyqNF/u1xHUFUg6tINg8L+Rm5j4sUskglw1DJPAAQdD7F2v7tz6SBSncfPGfxh5tHiJFjxxL9M41BYZNBDgD7gAVK6StKR+dtuEPkfWmcFWDHWNmk9FiPUxv8ElT/AGvEN8XGjR9a9Hh+yAltxBiPrQrL5emHnSRlzpH2MRsVYAqW96Knev44H83EZSFkYGRkJlAUgKwdgPxuoB9O3b3vioyYHmRY8zQY+VLJH5M8JYeZSH0sgBDKa2OntQBqjx36bHkZDxY2PJosBkddTgf5X/SlvdiN0jNV62AvhvD3O0MHf/KDirRtpAiJPnmP8qVwdNZUleXDI+pNY0KTa2Be35IFfkfPBXoNo4uY4jMvmsJP+kVP3UQn966OwNVxSuXiTFkzJaaMxlqUvIq+ktpG+RDHQAoAa9u13vK+ec2f636tNKO5SddNkBiAT9xJJDXdnvfFt1QCQK81eprN1z1fLnZDEs3koaiQsSFHzv3Y9yx37D24BQZAXuNQvtZAP81v/wA8EumulZ86QxwaNQQt6209vYfk/wD+1xRIvCzl0mGVjzAcrSSHJURs3x2sJ7A376j8DbVs3SQvLfwrnbRBbnU55Zm5UjR48MrgO4VEDELqY0Nv5PfvxffEnpSFuTmCJQHj/VjUE3qVSz0CSd11+nhP8L/DdtM08qgSwOjQsV1jay9x7Wy0Kvsw4f8AA62xh50wLyKj+WZWCarGzG1UAqDYBv2PtXD1RwsMduXvFKuESNNecuRc8lxZVZJGj03uBqq/9JIHf/8ATxtdSJLk5Dzi3aREkcUARqAHYAWLI9Ve4v54OeIXLIxzCOdIyYskiQqoNFtWmVRW9lgTQ7axxRPFbyocXFePGCTxFW8sLZEBDK6sR7AlQe9GiPnhHYqHnkaebxKad+lI/wDiX0mJiNvIYX/WRqOxNPGbH2lJClH54L4fitBhYcgxcWZDMSIi8moKF2vVW+m6CAGvduErq+VZI0mhYGORrYWLV9KjSw7g0pPaj7XwD5Ryxp5UjBChjuzdgO5P52HYbnsOD4pwSADgAUFgHIiSab+seSc1zIk5nkQjy3ChRGN1Q2VOkWQp33J9x2BHBnwZ8oR5bQMP8SCMcdG2sBDdX6SbJ9P4F7XSrzjrrOyYo8SSYLAgChI1CrQFDVp3IA9jt71xg5dyHI+pBwC8jxJ53mJQ0hbJa7oVVVe523vhCOAwp5suVLRsYPX4ULSKSXJIlch2cl2eyQbtifcnueLB1Z4dYudErYLyfVoCP1gQcj727mhqGlqYbbUa2IlHUra8iSbUtytqK1TAt6jaj0jc+xr4A7Bk5F1q+NDCQ5ZoMgS13dwVZXBYkgDRSgBSBubsVwLn+SRtWosoRWhzzrKf04+iSAQAIsZdrjpQG22Gpn1OzEatwLAHAnnHJmjggnMkTebY0IRrSqI1juLBsHgt4mdUY3MMpMiBHRmiUS6qouNvT7kAUtmrobDgDj5isghY6ELqWcC+2oaq79mqgR2+Txh6ihBkFTXTlGc0MquukncDV9u4rce437Hb8Hig9M+LJSN4chPMSRDGUAoEEaaHsNtuJ9zTEjSV1hkMiqaDEAavkiiRV9t+3DD4Z8nx58+M5GRHCkREpD9n0HUVv7RsLsnt88VpcdFiAQROR7NJa2C28EdDWnznFyuWzaAsmOXXUFcjXp1MBqrYE0e3sfzwxdDddyIuVHktrhkhKsukAgHYkMAK2aq3JJXhg8X+mxk5C5uPOuTG/wCm1SBxGwshRRIUEWa+dXzwx8h6N5Tj4qiYCdcqFZPMkIC2vcIQNSH1/JPa+3ABO8Cf6npTSAVJJz0qBHFMszLBG7Wx0IAWatyO3che9fB4+4rHIenV5dzyF4XBgkEhjOoMCCjWuobHSRV/j545465b0HelDNIGcI8DKeOFzKBs2tdNdjWx3K9i2wPsOGPpjq/mLTqmM6xXtejWAtbarBoXW+1E964VOrMhnyjIxt3VGY/JKizttw6eH+W/0x3r1yjbawI9W9d9/nhaFiyrOCR86qIQK4IyJj0E1s8v6/zFw83mEsmvIcx4sTaVAQEOx0gCttmr3NXfEyzObTzkmWR5STduxY382d+KTm4SDkWfS/ZnHT+KMaj/AIJHE25N/wBePYH1e4vizj0VLh0iBmoeHYufWrH0zmNi9L5moorh3RdRBB1hPt9iaJIq+18RjB5g8MmtDTbj+QdiD8jiydQ5DTdLrPIdUs0gaRj+4hyB22FAAADbiJcRlZQTsZqmTbaVPiK2cvPaQi9gOwH/AD/F+9bcUPwo6pyEdceIlR5olegg1KKDA2hJofBHvvxNCON3l0hAcgkEKaI7jsP+x4S6ArAplpyXJbM0R5/zVsrmM2TGobzJy6IRqsavSCpvVtXpr54Oc1wM9eWCGTFkRYn81rj00DqpqoGu4LDttfccLXJedzYc3m47+XIEoNQNWBdagQOGyXrnOyZIknnLqqKw9Kg2wprIUEg+4O3b44Yq6nANK1hUJ60A6W6mnxWaIMwilAV496I1K112s1puvtJHvxtcu6DyXHmpp2a1j1VKQDsdNjb22Or4B247dfY61jzneWdZHlYk+phIwB+BsKoUOBnIOaSq3pkYad1IO4/g9x/XB3mNsAQCBk+tFZtB20zBO3T1FU3qLpfIz+VQ6MdYZMNTqDEqXAAACAruSBYuvgWSaD+D+akUWczOY3CIFdD6gNfqAHcXsNXt88U3pPm0smFAXfUXUBrAogzlDtVfbtxO/pETB56qoqiLKGilFgCWgCe5Ueymx71x5di52ism0VY3dcE9aD8p6xl5azgNqjmGo+kMQxUEUC2wAOxN2RdHtwL531jlu/nxzyRMzepY2K6aGkWykEk0Tttv39guxzMw9RJ0ihft/HHTJz5JAod2YKKFm6Fk/wDck/3xVbsqraudKv3NS42PveqPm8zzRy53RWbzFJllYhXphuQdnkBBO5Livjhb6N6gxcaQGWEHYo7aVclW70HtQfaxVi/nje8NM13yfpnbVAUY+W24GxG17jYkGquzwjN34ps3tLkMoMDn40m6vdDKYk/SnLlB15uUcRiVaGUr6QpGpCAtABQdRrYV8cCenOYujMm+/t+e1fiwSB/q08GfDNR50p9/LX/mVAf+OF/LkK5GRXuzj/kn/ewDfFfCvpu6lxM7eVJuAsgmvTvhdJ5nLoZSB5jr6yP3FWYBiPkjc/zwI6R5FFK3NcfSBH9UygVsNSg7fwT243vCA3y5WPdjZ/tVPbsNye3Ee5nnSrz/AClWWVFM0pISRlsgGvtI+Bwu7cNvtD7xXW7XasqDmaI9GZMZmhifzZJcTIfygu4bdhq3G9FU7e434rhWSb/3GtYXMPpXULAB1HUaIG5o1qFD88eWuUc0lhk1xSMjaSNSmjR78MvL+o8k4+kyEhrBsAk/qRe9X7n/AHPEN65c1Ty2ireGsI8TjPnTZ4hTRZ+K3k4T/UwnVI6aNKoaJZmQDXqFbVtueEDpGCR51SNxFKD6GYekNdU3wDdb7b77cMHR2Y4z5lDMFaJlYXsRpOx474GOpkX0iz3Puf74gbiSO4R0+dfTcJ/xCXXZ1aAsg+IyPtVF6B8LITgBshQMlndllQnUljQB7XVFtJ7HicdF81y+V5eefKEgjVknJACrT6VN9hbHZfcdhtx6C6MN4if/ADN/yxPCT4t8kghxsqWKMI88Y80qSA9SIQWF6Sd+9XxeTqtA9Yr5jPbFWMwTUpi6QingfNEyNokDS4osN5ZO51gEdq7LQF72K4fOnPF7lz6sfJxo8WDRpUKNa/7ql7g3dbV7niOYuY6CUIxUOhVgPcfHGFlFDb24ABhhj5fmmMgJlMHf58qYfECLA8wNgyPKlkFmXSPwBdMa+So/vhTBFdt/n/vweXDT/C2l0jzBlqmr/T5bmv8Affhf4cggRUt+6bj6zvz9+zRHL5HPFDFOyEQzavLf2OklT/Bsdjx1yOWGIRs7pTqGAVgxA/1AfafajR24Jcj57PHBJCsh8plJMZplujvTAgH8jgFNMzsWY2TueOVmJKmsdAoVhzpg5flEzF/NGlwdQXUvZTWoVsAaOq6HFPlzY4uVcqLsQtupZdiodrsH2IUEg/gcROHKdAdDMtgg0SLB7g/I/HFj5vho/Tc8zKDIrY4VvgKkKrQ7Cg7j/wCo8GHKKFHX7UWHJZt9/jWDxN5rFi5uOdQ80xB5lX1BXpl1UfT+ordrBpUJHa+eJDmZskrl5HZ3NWzGyaAA3/AAH8Dj7jGVXMsAaFL9y2IViK//2Q=="/>
          <p:cNvSpPr>
            <a:spLocks noChangeAspect="1" noChangeArrowheads="1"/>
          </p:cNvSpPr>
          <p:nvPr/>
        </p:nvSpPr>
        <p:spPr bwMode="auto">
          <a:xfrm>
            <a:off x="0" y="-571500"/>
            <a:ext cx="2047875" cy="1190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rg_hi" descr="http://t1.gstatic.com/images?q=tbn:ANd9GcRPpAediTRLgTneowMy_aishY5D2gv58StO6b_xm9Suo6XC6MIso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810000"/>
            <a:ext cx="19621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81000" y="5791200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2">
                    <a:lumMod val="75000"/>
                  </a:schemeClr>
                </a:solidFill>
              </a:rPr>
              <a:t>http://www.google.ca/imgres?q=map+of+England&amp;num=10&amp;hl=en&amp;safe=active&amp;biw=1024&amp;bih=571&amp;tbm=isch&amp;tbnid=Wn9dmm3D6YaCoM:&amp;imgrefurl=http://powayusd.sdcoe.k12.ca.us/online/Britlit/pages/march_31.htm&amp;docid=IIjZ6WlsJCy1IM&amp;imgurl=http://powayusd.sdcoe.k12.ca.us/online/Britlit/images/map_england.jpg&amp;w=364&amp;h=432&amp;ei=8C2lUNuHComy0QGNhIHYAQ&amp;zoom=1&amp;iact=hc&amp;vpx=88&amp;vpy=191&amp;dur=1766&amp;hovh=245&amp;hovw=206&amp;tx=79&amp;ty=273&amp;sig=103013752813533206908&amp;page=1&amp;tbnh=125&amp;tbnw=106&amp;start=0&amp;ndsp=22&amp;ved=</a:t>
            </a:r>
            <a:r>
              <a:rPr lang="en-US" sz="900" dirty="0" smtClean="0">
                <a:solidFill>
                  <a:schemeClr val="bg2">
                    <a:lumMod val="75000"/>
                  </a:schemeClr>
                </a:solidFill>
                <a:hlinkClick r:id="rId4" action="ppaction://hlinkfile"/>
              </a:rPr>
              <a:t>1t:429,r:14,s:0,i:114</a:t>
            </a:r>
            <a:endParaRPr lang="en-US" sz="900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8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648200" y="6248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 Map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96200" y="3276600"/>
            <a:ext cx="1447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dirty="0" smtClean="0">
                <a:solidFill>
                  <a:schemeClr val="bg2">
                    <a:lumMod val="50000"/>
                  </a:schemeClr>
                </a:solidFill>
              </a:rPr>
              <a:t>http</a:t>
            </a:r>
            <a:r>
              <a:rPr lang="en-US" sz="500" dirty="0" smtClean="0">
                <a:solidFill>
                  <a:schemeClr val="bg2">
                    <a:lumMod val="50000"/>
                  </a:schemeClr>
                </a:solidFill>
              </a:rPr>
              <a:t>:/</a:t>
            </a:r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</a:rPr>
              <a:t>www.google.ca/imgres?q=flag+of+England&amp;num=10&amp;hl=en&amp;tbo=d&amp;biw=1024&amp;bih=571&amp;tbm=isch&amp;tbnid=DF_OnGCuhyYkSM:&amp;imgrefurl=http://footage.shutterstock.com/clip-1090876-stock-footage-national-flags-england.html&amp;docid=LeQpYN-V2YMDkM&amp;imgurl=http://ak6.picdn.net/shutterstock/videos/775492/preview/stock-footage-flag-of-england-in-the-wind.jpg&amp;w=400&amp;h=300&amp;ei=zcHIULWyEu-n0AGglYCQBw&amp;zoom=1&amp;iact=hc&amp;vpx=718&amp;vpy=242&amp;dur=219&amp;hovh=194&amp;hovw=259&amp;tx=142&amp;ty=149&amp;sig=104564242458030780668&amp;page=2&amp;tbnh=146&amp;tbnw=195&amp;start=15&amp;ndsp=</a:t>
            </a:r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  <a:hlinkClick r:id="rId5" action="ppaction://hlinkfile"/>
              </a:rPr>
              <a:t>20&amp;ved=1t:429,r:24,s:0,i:227</a:t>
            </a:r>
            <a:r>
              <a:rPr lang="en-US" sz="5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  <a:p>
            <a:r>
              <a:rPr lang="en-US" sz="500" dirty="0" smtClean="0"/>
              <a:t>/</a:t>
            </a:r>
            <a:endParaRPr lang="en-US" sz="500" dirty="0"/>
          </a:p>
        </p:txBody>
      </p:sp>
      <p:pic>
        <p:nvPicPr>
          <p:cNvPr id="17" name="il_fi" descr="http://ak6.picdn.net/shutterstock/videos/775492/preview/stock-footage-flag-of-england-in-the-wind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2286000"/>
            <a:ext cx="1447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that the is celebrate </a:t>
            </a:r>
            <a:r>
              <a:rPr lang="en-US" dirty="0" smtClean="0"/>
              <a:t>Christmas.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he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day that people celebrate Christmas in England is December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25.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Picture 2" descr="animated 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343400"/>
            <a:ext cx="6858000" cy="1905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19400" y="63246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hlinkClick r:id="rId4"/>
              </a:rPr>
              <a:t>http://tcdsbstaff.ednet.ns.ca/scroache/homework_for_mr.htm</a:t>
            </a:r>
            <a:r>
              <a:rPr lang="en-US" sz="800" dirty="0" smtClean="0"/>
              <a:t> </a:t>
            </a:r>
            <a:endParaRPr lang="en-US" sz="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Christmas </a:t>
            </a:r>
            <a:r>
              <a:rPr lang="en-US" dirty="0" smtClean="0"/>
              <a:t>trees.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229600" cy="4191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n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England most families put up a Christmas tree (or two!)They enjoy decorating  there Christmas trees and trimming the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tree.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sz="900" dirty="0"/>
          </a:p>
        </p:txBody>
      </p:sp>
      <p:pic>
        <p:nvPicPr>
          <p:cNvPr id="5124" name="Picture 4" descr="http://t1.gstatic.com/images?q=tbn:ANd9GcQVTOc9rG8jigL_D8bAV4cPFGLGzhbEYgRyiHSinIQL0cYUINrEi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124200"/>
            <a:ext cx="1387929" cy="21590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209800" y="5715000"/>
            <a:ext cx="4876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hl=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en&amp;sa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=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N&amp;tbo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=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d&amp;biw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=1024&amp;bih=571&amp;tbm=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isch&amp;tbnid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=fWJ00WK_YJwKkM:&amp;</a:t>
            </a:r>
            <a:r>
              <a:rPr lang="en-US" sz="800" dirty="0" err="1" smtClean="0">
                <a:solidFill>
                  <a:schemeClr val="bg2">
                    <a:lumMod val="75000"/>
                  </a:schemeClr>
                </a:solidFill>
              </a:rPr>
              <a:t>imgrefurl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=http://www.happywink.org/christmas-day/christmas-tree-decorations.html&amp;docid=VX6O3unOPqYNyM&amp;imgurl=http://www.happywink.org/christmas-day/gifs/christmas-tree-decor.jpg&amp;w=175&amp;h=243&amp;ei=Noe_UOmKK5GH0QGT64DQAQ&amp;zoom=1&amp;iact=rc&amp;dur=94&amp;sig=104564242458030780668&amp;page=1&amp;tbnh=</a:t>
            </a:r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dirty="0"/>
          </a:p>
        </p:txBody>
      </p:sp>
      <p:pic>
        <p:nvPicPr>
          <p:cNvPr id="6" name="Picture 5" descr="Merry Christmas!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124200"/>
            <a:ext cx="1143000" cy="20097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England   most family’s have a Christmas dinner around midday on Christmas day. For the dinner  they have Bacon, Pigs in a blanket(sausages rapped in bacon) Chestnut stuffing, Turkey, Roast Potatoes , Bread sauce, gravy, Roasted chestnuts, Cranberry sauce, 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Brussel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Sprouts, Parsnips.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64008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http://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  <a:hlinkClick r:id="rId2"/>
              </a:rPr>
              <a:t>resources.woodlands-junior.kent.sch.uk/customs/xmas/dinner.html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Santa </a:t>
            </a:r>
            <a:r>
              <a:rPr lang="en-US" dirty="0" smtClean="0"/>
              <a:t>C</a:t>
            </a:r>
            <a:r>
              <a:rPr lang="en-US" dirty="0" smtClean="0"/>
              <a:t>laus.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England they call Santa 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Santa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Claus or St Nick. He wears a red suit and has a big red bag full of toys for the good kids.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  <p:pic>
        <p:nvPicPr>
          <p:cNvPr id="5122" name="Picture 2" descr="http://t2.gstatic.com/images?q=tbn:ANd9GcSFzSRnjXvo1DJHEUCvBa_nS6NphVNAcqqvXpm1vC9sCKS25U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038600"/>
            <a:ext cx="2171700" cy="21050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1722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hlinkClick r:id="rId3"/>
              </a:rPr>
              <a:t>http://</a:t>
            </a:r>
            <a:r>
              <a:rPr lang="en-US" sz="800" dirty="0" smtClean="0">
                <a:hlinkClick r:id="rId3"/>
              </a:rPr>
              <a:t>www.webweaver.nu/clipart/christmas-santa2.shtml</a:t>
            </a:r>
            <a:r>
              <a:rPr lang="en-US" sz="800" dirty="0" smtClean="0"/>
              <a:t> </a:t>
            </a:r>
            <a:endParaRPr lang="en-US" sz="800" dirty="0"/>
          </a:p>
        </p:txBody>
      </p:sp>
    </p:spTree>
  </p:cSld>
  <p:clrMapOvr>
    <a:masterClrMapping/>
  </p:clrMapOvr>
  <p:transition advTm="2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Christmas characters  in England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The main Christmas character in England is Santa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Claus.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Picture 2" descr="http://t2.gstatic.com/images?q=tbn:ANd9GcSFzSRnjXvo1DJHEUCvBa_nS6NphVNAcqqvXpm1vC9sCKS25Uc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733800"/>
            <a:ext cx="2743200" cy="24098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64008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http://www.webweaver.nu/clipart/christmas-santa2.shtml</a:t>
            </a:r>
            <a:r>
              <a:rPr lang="en-US" sz="8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sz="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</a:t>
            </a:r>
            <a:br>
              <a:rPr lang="en-US" dirty="0" smtClean="0"/>
            </a:br>
            <a:r>
              <a:rPr lang="en-US" dirty="0" smtClean="0"/>
              <a:t>kids get for Christmas in England?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England  Bad kids get a lump of coal.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In England the good kids get 			presents.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800" dirty="0" smtClean="0"/>
              <a:t> </a:t>
            </a:r>
            <a:r>
              <a:rPr lang="en-US" sz="800" dirty="0" smtClean="0">
                <a:hlinkClick r:id="rId2"/>
              </a:rPr>
              <a:t>http://henrythefrog.blogspot.ca/2008/12/to-pile-on-or-not-to-pile-on.html</a:t>
            </a:r>
            <a:r>
              <a:rPr lang="en-US" sz="800" dirty="0" smtClean="0"/>
              <a:t> </a:t>
            </a:r>
          </a:p>
          <a:p>
            <a:endParaRPr lang="en-US" sz="800" dirty="0" smtClean="0"/>
          </a:p>
        </p:txBody>
      </p:sp>
      <p:pic>
        <p:nvPicPr>
          <p:cNvPr id="4" name="Picture 3" descr="http://3.bp.blogspot.com/_rvaAL1L_55s/R3QBdeyLoxI/AAAAAAAACJE/M1VPQzpFhHI/s400/lupm+of+coa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590800"/>
            <a:ext cx="1905000" cy="2209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dirty="0" smtClean="0"/>
              <a:t>nique things about Christmas in England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Did you know that most family’s put one or two Christmas trees.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Did you know that the kids in England don’t just call Santa Claus they call him 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St.Nick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also.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464</TotalTime>
  <Words>327</Words>
  <Application>Microsoft Office PowerPoint</Application>
  <PresentationFormat>On-screen Show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Christmas in England</vt:lpstr>
      <vt:lpstr>Population, flag and map.</vt:lpstr>
      <vt:lpstr>Day that the is celebrate Christmas.</vt:lpstr>
      <vt:lpstr>Christmas trees. </vt:lpstr>
      <vt:lpstr>Food.</vt:lpstr>
      <vt:lpstr>Santa Claus. </vt:lpstr>
      <vt:lpstr>Christmas characters  in England </vt:lpstr>
      <vt:lpstr>What do kids get for Christmas in England?</vt:lpstr>
      <vt:lpstr>Unique things about Christmas in England</vt:lpstr>
      <vt:lpstr>bibliography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Drumlin Heights</dc:creator>
  <cp:lastModifiedBy>Drumlin Heights</cp:lastModifiedBy>
  <cp:revision>54</cp:revision>
  <dcterms:created xsi:type="dcterms:W3CDTF">2012-11-14T15:53:45Z</dcterms:created>
  <dcterms:modified xsi:type="dcterms:W3CDTF">2012-12-12T18:32:38Z</dcterms:modified>
</cp:coreProperties>
</file>