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2" r:id="rId7"/>
    <p:sldId id="26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E940-B226-48B6-ACA3-C174A1378376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76B1-D781-410C-B445-6F039F9A3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E940-B226-48B6-ACA3-C174A1378376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76B1-D781-410C-B445-6F039F9A3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E940-B226-48B6-ACA3-C174A1378376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76B1-D781-410C-B445-6F039F9A3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E940-B226-48B6-ACA3-C174A1378376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76B1-D781-410C-B445-6F039F9A3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E940-B226-48B6-ACA3-C174A1378376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76B1-D781-410C-B445-6F039F9A3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E940-B226-48B6-ACA3-C174A1378376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76B1-D781-410C-B445-6F039F9A3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E940-B226-48B6-ACA3-C174A1378376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76B1-D781-410C-B445-6F039F9A3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E940-B226-48B6-ACA3-C174A1378376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76B1-D781-410C-B445-6F039F9A3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E940-B226-48B6-ACA3-C174A1378376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76B1-D781-410C-B445-6F039F9A3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E940-B226-48B6-ACA3-C174A1378376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76B1-D781-410C-B445-6F039F9A3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E940-B226-48B6-ACA3-C174A1378376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76B1-D781-410C-B445-6F039F9A3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E940-B226-48B6-ACA3-C174A1378376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876B1-D781-410C-B445-6F039F9A3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Christmas in Australia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Brandon Strang</a:t>
            </a:r>
          </a:p>
          <a:p>
            <a:r>
              <a:rPr lang="en-US" dirty="0" smtClean="0"/>
              <a:t>Christmas around the world project</a:t>
            </a:r>
          </a:p>
          <a:p>
            <a:r>
              <a:rPr lang="en-US" dirty="0" smtClean="0"/>
              <a:t>Date : November 14 ‘ 2012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flag of Australia and map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3657600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of Australia                flag of Australia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908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 2011 Australia had an estimated population of 21 766 711 people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24200"/>
            <a:ext cx="5638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0" y="6488668"/>
            <a:ext cx="2648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http://alldownunder.com/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Australian Christmas </a:t>
            </a:r>
            <a:r>
              <a:rPr lang="en-US" dirty="0" smtClean="0"/>
              <a:t>tree/ Santa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The Australian Christmas tree is pretty much the same as ours. The date is on December 24</a:t>
            </a:r>
            <a:r>
              <a:rPr lang="en-US" baseline="30000" dirty="0" smtClean="0"/>
              <a:t>th</a:t>
            </a:r>
            <a:r>
              <a:rPr lang="en-US" dirty="0" smtClean="0"/>
              <a:t> for our time because they’re one day ahead of us and there Santa is the same, big beard, red suit, an kind of </a:t>
            </a:r>
            <a:r>
              <a:rPr lang="en-US" dirty="0" smtClean="0"/>
              <a:t>chubby.</a:t>
            </a: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038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624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14600" y="6488668"/>
            <a:ext cx="3107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http://www.timeanddate.com/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 Australia the primary language is English and merry Christmas is said the same way there as it is here.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5562600" cy="37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19400" y="6324600"/>
            <a:ext cx="3107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http://www.timeanddate.com/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Christmas desert in Australia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Gail's cherry pom poms</a:t>
            </a:r>
          </a:p>
          <a:p>
            <a:pPr lvl="2"/>
            <a:r>
              <a:rPr lang="en-US" dirty="0" smtClean="0"/>
              <a:t>Ingredients:  50g red cherry’s, 1/3 of condensed  milk, coconut 2t, cherry mariner or cherry essence, 220g dark chocolate,  process  the first 4 ingredients till combined in food processer, melt chocolate and dip each pom pom so only half is coated, then refrigerate till ready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0"/>
            <a:ext cx="335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Unique things about Christmas in Australia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 Australia it is usually very hot at Christmas time, it would not be unusual to be at least 30 degrees  Celsius. Some people surround themselves with a little native plant which has little red flowered leaves. Sometimes Santa will arive on a surf board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                               Australia also rarely gets any 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                              snow </a:t>
            </a:r>
            <a:r>
              <a:rPr lang="en-US" dirty="0" smtClean="0"/>
              <a:t>at </a:t>
            </a:r>
            <a:r>
              <a:rPr lang="en-US" dirty="0" smtClean="0"/>
              <a:t>Christmas time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2743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19600" y="5257800"/>
            <a:ext cx="3701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http://www.santas.net/welcome.htm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386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http://www.theholidayspot.com/christmas/worldxmas/australia.htm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ALL DOWN UNDER.com, Kwintessential, time and date.com,  Santa’s net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971800"/>
            <a:ext cx="3701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http://www.santas.net/welcome.htm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2971800"/>
            <a:ext cx="3107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http://www.timeanddate.com/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505200"/>
            <a:ext cx="2648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http://alldownunder.com/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3581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http://www.theholidayspot.com/christmas/worldxmas/australia.htm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287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Christmas in Australia </vt:lpstr>
      <vt:lpstr>The flag of Australia and map </vt:lpstr>
      <vt:lpstr>Population</vt:lpstr>
      <vt:lpstr>Australian Christmas tree/ Santa </vt:lpstr>
      <vt:lpstr>Language</vt:lpstr>
      <vt:lpstr>Christmas desert in Australia</vt:lpstr>
      <vt:lpstr>Unique things about Christmas in Australia</vt:lpstr>
      <vt:lpstr>Bibliography </vt:lpstr>
    </vt:vector>
  </TitlesOfParts>
  <Company>TCRSB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in Australia </dc:title>
  <dc:creator>Drumlin Heights</dc:creator>
  <cp:lastModifiedBy>Drumlin Heights</cp:lastModifiedBy>
  <cp:revision>33</cp:revision>
  <dcterms:created xsi:type="dcterms:W3CDTF">2012-11-14T15:53:37Z</dcterms:created>
  <dcterms:modified xsi:type="dcterms:W3CDTF">2012-12-10T18:37:38Z</dcterms:modified>
</cp:coreProperties>
</file>