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0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3AB8C9-9A59-40A1-957E-578F40488784}" type="datetimeFigureOut">
              <a:rPr lang="en-US" smtClean="0"/>
              <a:pPr/>
              <a:t>11/4/2004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410A2A-1B66-41D1-B44A-755DD22CE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as.net/belgianchristmas.htm" TargetMode="External"/><Relationship Id="rId2" Type="http://schemas.openxmlformats.org/officeDocument/2006/relationships/hyperlink" Target="http://www.google.ca/search?hl=en&amp;sugexp=les;&amp;cp=14&amp;gs_id=1f&amp;xhr=t&amp;q=the+flag+of+belgium&amp;safe=active&amp;bav=on.2,or.r_gc.r_pw.&amp;bpcl=38625945&amp;biw=1024&amp;bih=571&amp;wrapid=tljp1099731208078030&amp;um=1&amp;ie=UTF-8&amp;tbm=isch&amp;source=og&amp;sa=N&amp;tab=w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elgianpearls.blogspot.ca/2009/12/my-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stelskitchen.com/Belgium/BelgiumRecipes.html" TargetMode="External"/><Relationship Id="rId2" Type="http://schemas.openxmlformats.org/officeDocument/2006/relationships/hyperlink" Target="http://estelskitchen.com/Recipe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Christmas </a:t>
            </a:r>
            <a:r>
              <a:rPr lang="en-US" smtClean="0"/>
              <a:t>in Belgium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Jasmine 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hlinkClick r:id="rId2"/>
              </a:rPr>
              <a:t>http://www.google.ca/search?hl=en&amp;sugexp=les%3B&amp;cp=14&amp;gs_id=1f&amp;xhr=t&amp;q=the+flag+of+belgium&amp;safe=active&amp;bav=on.2,or.r_gc.r_pw.&amp;bpcl=38625945&amp;biw=1024&amp;bih=571&amp;wrapid=tljp1099731208078030&amp;um=1&amp;ie=UTF-8&amp;tbm=isch&amp;source=og&amp;sa=N&amp;tab=wi</a:t>
            </a:r>
            <a:r>
              <a:rPr lang="en-US" sz="1200" dirty="0" smtClean="0"/>
              <a:t>      &amp;ei=kRKlUK-KL6Hk0gGInYCICQ (flag)          </a:t>
            </a:r>
            <a:r>
              <a:rPr lang="en-US" sz="1200" dirty="0" err="1" smtClean="0"/>
              <a:t>chritmas</a:t>
            </a:r>
            <a:r>
              <a:rPr lang="en-US" sz="1200" dirty="0" smtClean="0"/>
              <a:t>-tree-and-decoration . Html  </a:t>
            </a:r>
            <a:r>
              <a:rPr lang="en-US" sz="1200" dirty="0" smtClean="0">
                <a:hlinkClick r:id="rId3"/>
              </a:rPr>
              <a:t>http://www.santas.net/belgianchristmas.htm</a:t>
            </a:r>
            <a:r>
              <a:rPr lang="en-US" sz="1200" dirty="0" smtClean="0"/>
              <a:t> 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4"/>
              </a:rPr>
              <a:t>http://belgianpearls.blogspot.ca/2009/12/my-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Belgium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Population  for Belgium  is 11 000 800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Content Placeholder 3" descr="belgium-fla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38800" y="1207684"/>
            <a:ext cx="3276600" cy="3029035"/>
          </a:xfrm>
        </p:spPr>
      </p:pic>
      <p:pic>
        <p:nvPicPr>
          <p:cNvPr id="6" name="Content Placeholder 4" descr="belgiu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895600"/>
            <a:ext cx="3200400" cy="30228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Santa leaves  for the good kids and what he leaves for the bad kids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there are two Santa's there's </a:t>
            </a:r>
            <a:r>
              <a:rPr lang="en-US" dirty="0" err="1" smtClean="0"/>
              <a:t>st</a:t>
            </a:r>
            <a:r>
              <a:rPr lang="en-US" dirty="0" smtClean="0"/>
              <a:t>. </a:t>
            </a:r>
            <a:r>
              <a:rPr lang="en-US" dirty="0" err="1" smtClean="0"/>
              <a:t>nilkalls</a:t>
            </a:r>
            <a:r>
              <a:rPr lang="en-US" dirty="0" smtClean="0"/>
              <a:t> and </a:t>
            </a:r>
            <a:r>
              <a:rPr lang="en-US" dirty="0" err="1" smtClean="0"/>
              <a:t>pere</a:t>
            </a:r>
            <a:r>
              <a:rPr lang="en-US" dirty="0" smtClean="0"/>
              <a:t> </a:t>
            </a:r>
            <a:r>
              <a:rPr lang="en-US" dirty="0" err="1" smtClean="0"/>
              <a:t>nole</a:t>
            </a:r>
            <a:r>
              <a:rPr lang="en-US" dirty="0" smtClean="0"/>
              <a:t> he visits  them twice the </a:t>
            </a:r>
            <a:r>
              <a:rPr lang="en-US" dirty="0" err="1" smtClean="0"/>
              <a:t>frist</a:t>
            </a:r>
            <a:r>
              <a:rPr lang="en-US" dirty="0" smtClean="0"/>
              <a:t> time is </a:t>
            </a:r>
            <a:r>
              <a:rPr lang="en-US" dirty="0" err="1" smtClean="0"/>
              <a:t>decemeder</a:t>
            </a:r>
            <a:r>
              <a:rPr lang="en-US" dirty="0" smtClean="0"/>
              <a:t> the 4</a:t>
            </a:r>
            <a:r>
              <a:rPr lang="en-US" baseline="30000" dirty="0" smtClean="0"/>
              <a:t>th</a:t>
            </a:r>
            <a:r>
              <a:rPr lang="en-US" dirty="0" smtClean="0"/>
              <a:t>  he  does  this  so he can  find out which  where bad the next time is </a:t>
            </a:r>
            <a:r>
              <a:rPr lang="en-US" dirty="0" err="1" smtClean="0"/>
              <a:t>Decemeder</a:t>
            </a:r>
            <a:r>
              <a:rPr lang="en-US" dirty="0" smtClean="0"/>
              <a:t> 6</a:t>
            </a:r>
            <a:r>
              <a:rPr lang="en-US" baseline="30000" dirty="0" smtClean="0"/>
              <a:t>th</a:t>
            </a:r>
            <a:r>
              <a:rPr lang="en-US" dirty="0" smtClean="0"/>
              <a:t>  if a </a:t>
            </a:r>
            <a:r>
              <a:rPr lang="en-US" dirty="0" err="1" smtClean="0"/>
              <a:t>childern</a:t>
            </a:r>
            <a:r>
              <a:rPr lang="en-US" dirty="0" smtClean="0"/>
              <a:t>  is good  he </a:t>
            </a:r>
            <a:r>
              <a:rPr lang="en-US" dirty="0" err="1" smtClean="0"/>
              <a:t>retures</a:t>
            </a:r>
            <a:r>
              <a:rPr lang="en-US" dirty="0" smtClean="0"/>
              <a:t> if  the bad kids  he leaves the twigs  inside their shoes or in a small basket that are left just inside the doorway.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i="1" dirty="0" smtClean="0"/>
              <a:t>Their </a:t>
            </a:r>
            <a:r>
              <a:rPr lang="en-US" dirty="0" err="1" smtClean="0"/>
              <a:t>Sinterklaas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3124200"/>
          </a:xfrm>
        </p:spPr>
        <p:txBody>
          <a:bodyPr/>
          <a:lstStyle/>
          <a:p>
            <a:r>
              <a:rPr lang="en-US" dirty="0" smtClean="0"/>
              <a:t>Santa is the one who puts the gives under the tree and there Santa is a boy and there Christmas is on the </a:t>
            </a:r>
            <a:r>
              <a:rPr lang="en-US" dirty="0" smtClean="0"/>
              <a:t>25</a:t>
            </a:r>
            <a:r>
              <a:rPr lang="en-US" baseline="30000" dirty="0" smtClean="0"/>
              <a:t>th</a:t>
            </a:r>
            <a:endParaRPr lang="en-US" dirty="0"/>
          </a:p>
        </p:txBody>
      </p:sp>
      <p:sp>
        <p:nvSpPr>
          <p:cNvPr id="4098" name="AutoShape 2" descr="data:image/jpeg;base64,/9j/4AAQSkZJRgABAQAAAQABAAD/2wCEAAkGBhQSERQUEhQVEhIUEBYVFBQUFBQUFRQQFRAVFBUVFRQYHSYeFxkjGRUWHy8gIycpLCwsFR8xNTAqNSYrLCkBCQoKDgwOFw8PFCkcHCQpKSopKSkpKSkpKSkpLCkpKSkpKSwpLCkpLCkpKSwpKSwpLCkpKSksKSkpKSkpLCksKf/AABEIAMIBAwMBIgACEQEDEQH/xAAbAAACAgMBAAAAAAAAAAAAAAAAAQUGAgMEB//EAEYQAAEDAgMFBQMKAwYFBQAAAAEAAhEDIQQSMQUGQVFhEyJxgZEyobEHIzNCUmJyc8HwNJKyFCRDosLRFoKDw/FTdJOz4f/EABkBAAMBAQEAAAAAAAAAAAAAAAABAgMEBf/EACMRAAICAgICAwADAAAAAAAAAAABAhEDIRIxBDIiQVEzYYH/2gAMAwEAAhEDEQA/APY5QSkksDpGUiUFJACKxKySQApRCRSKBiJSKEkAKUk1jCAESsVkQsUAJIppFAGKRTJWJKABYlZJFAzFEoXDtfaQo080S4mGjm6Em6VjR01agbdxDRzJgLXSxbHey5rj0IKp+B2JWxp7WtULKZu0xLndWtNmt6wpHHbo1Cz5nE1QRo1zpb4AaDQLLlJ7SHRYykVVdj7xVaVQUMZF3ZWVtBmOjKg+qTwKtZWkZJiswSIWcLEhUMxISIWaRCAMIWLmrMpEIAQQsgkgCySiUiUpQZgXIlBCxKAHKxJRKJQMEiiUiUAKUimlKAMXFIrIrAlAGLzYyYAEknQACSSqRV3nq9uajHTTkDsTdpp3LSRqx0HNnGkwQVOb1bSyUxTb7Tx3tTDJgAgXhzoHhKolGu2q90EnsqgYCHWBeDcHU98DL0Ec55ss3ejqw47TbPR9mbYp12zTN4BLDGZoOhgat5OFj7l2SvI9n7c+ciTSr03HKQQASBAyk2ZMXGhlX/YG8za3zb4ZVkgWhtSCR3Rq11vZ4i4VwyXpkZMLhtE2ml+/XRBK2MBQgpSkgYioarje1rClYtbXfaJOYUA3tCDqzJ20R9aJ1U03UeI+Kq+71IduXTLnduY/+KT6uC58ztxj+sqKvZZtNLfoOSSZC58biuzpueQXBgkhsTGYDjbjpawOpW+kSRG9mxW1aZeRJY2Hgavo/WHi32geEFG6m0XVKRp1TmrYd3ZvP22RNKp4Ob8FN03giSD1a4QRwc1w4Knbvu7LHvpST83UomePZO7Wi48z2JcPJZesk10y+0XEpFZFYrYgxhBCZCUIAxhELJCBoQCFkAhMZOISJSlSQEJFMlYuKAGkShaq1fKgDZKxK5BtDouhtcGEwaM5SWRWBKAArH9zy6pkqO29ismHqHmMv85yn3Sk3SBK3RQd7dt+3UGrjlp+0CAWw2+hGQ+RJVa3VrEVHsn26Ri8d9tx4dTyCx3nxmarltFMXgkjO7vOibx06LRsbD1BVZUaxxa1wJJENyyAQSei5kvi7PZjDjCh7xMHbkj2ajWvHXML+S27M2zo2qdIy1OIi4DjymO9qF07awLiM1V7QGVHgPAcZpOLXNkATmhwtyXNR3bztDg8kGbilU+qJOoHlzlFrjsXKLWz1DdjePtvm6v0zRIPCoAAXX0ziRPMGRxU+vJcBSqYcscHFxY4FrixwIAAdBB1bDgPNwXqeCxYq02VG2D2gx9k6FviCCFrjlejzc0Eno3JIJQtTAQKoezaxw+0i11mHEVKM8AKzA+ifPLTHkVfFWN79jZw6q2e8xramW7m5HZqdUDiWGxHK/BZZVpP8NIP6LMq1vPiHNLg+mTQNKDVEgBxIeGEnu5gWBwsTcj6yewN7hVb2dWG4hjZdDmBlUC3ase5wbBtaeK59n4upjK72uaewY8G5mmwteHFjIs978rQXXDQXx7RmcjUlSBaJ/ZL3Oosc9nZudmeWTmy56jngTA4OAjhooavhWjaAfo81sKRyIex7H+4hWUquYykXY+mQRDa1IRx+bomq4xyACWVajX6hx+ywAW8klkBZC6CDFCZSlACKRTThAAAhZAJJjJeUihCkkEJFyRKAFUKi6+JJJHBSb9FFVGyT4oKiaov5fqt9E3CXZ6/vis6TbhMZIEpIlBQQYkqD3tfFFnLthMWMCm90g87H0hTagt8aZOEeR9Qh5PICQSOeunmomriyoeyPPzhaFE9rVgvc7MXVJ4uJLWUhcwIhxsVF7Y3hbVAaGucBH0jy1pi8mkyBrdQ1Wu55zPJc4i5P6clgVjGFds9iMf1lpdSc+mazXuDn4ZpAm4fSMPjpBbfxVbOMefrv8M7lZt2awdhy0n6OrF3QMlQFtxF4JkDiVWMTRLHuabZXEeEFKHbQopWzNmOqDSo/wDmJHoV6x8nWPNXB3/w6rme4O/UnzXkAC9P+Sp393r8xiBPnSEfqt4mXkxXCy7IQkrPLBCSEAR+I3cw1Qy+hTdcm7YEnUxpPgu+lRaxoa0BrRoAAAPRZSlKml+DsTj5/rAlRWzqVN9epWbDvqsdcEgNDKjgORf2jL/+kuTe3bIpMNNp77h3ovlYdBHFzjFl27u7ONGgA8RUd3njXKSIa2ejYHiSspfOa/EPpEmEiEIhbiBJMpIAIRCEQgaGEJhCYyTSJSQoIGSlmSQUwG42XA/VdjiuKrqfFBURNQZF1iHJOrcEyjJziSutjYC1YalAk6lbkEMS11aQcC1wlrmlrhza4QR6Ss1jCCTwHamzXYetUouu6k8snmNWu82kHzXMxhcYaC4ngLlejfKDu12mIpVgcrHsFOqRd2dhGTK3i5zHR/01DNxlOh83SYc5juUz3+BBq1R7Blps0gQ5YTlTpHrwzJxRo2FsyrR7Q1QGNfRdYvAeCNHwATYmPGFtxm7jalRz3FwzOuGNhoge0HOiQTAn7RvxI7GYDEObmJbh2G+WkGyeJIe7jPIeZWn/AIfY+Mxe8831HG/QTbyWO7uxOV9HF/wow6GqNLQx5ktmIa7We749Lq2/Jzs80RiG5g9rnU3AiQZDXNILTcahV6turTAlggj7DnAgx43iArDulV7MES9xIA75zQAbQYmOi2hd9nPlm3FouUpErCm+RKylbnECEkSgDIKM27tsYdnDtCCWjg0faPQKSH79CT7gT5KsYTZQxFQVaskWqVGz3ZcGmjRjozvu/MaFlOW+K7KRp3Z2I6q4YqvJk5qTXalx/wAZw/pCtqEEq4xUVoASQhMLBYkJppiMUJwgpgACEwhOwJDMlKQQVmFDJSlEpFAglR2KOVxHn5Fd5f6KOxmpAMgaeCY4ml1ZbsJSzG+i4ah+KmsNTysA6SfEoKbNoCxlNYlBABYlyCsCmBy7UwzKjMtSzcwJIMERMwRpIJHmqjiaVOnl7Kk2nTa4nK27nGxzPcbuJ5lWTaTjMGzYUHtQBzbC069APgsZm+PRAY/eCq93daY5gWEDidFqfUqvoFwEOzDn7JvPiu80xHIEXAWr+2BocyHaTp3bT3QftLK/6OqqI/B4et7ReDyEmY5OE6+CsOyHQRGoEe5RjagygxBPSDK7tmU+VjwP3ZsFSezKaVFpwWJMgHj8VJKuYOsWul50U1hcVmlbp2crVHShCRVEkDvVjcojg2i98X71Uua1jYGvdzm/MKW2Xguxosp8Wt7551D3nmfH3AclBbWoZ61VsnvVcLTFzYvq0dOUiVZy6ZI4mfW658T5Sk/8LeqBJAQugQJIKAgTBNJBQA4SKIQQgBgIQCkmI7pRKRSUDGUihYoEKqe6fBRVUEcVK1h3dFFVkyonKTceIVhAVeNnN/E0X5zCsJKYmKUiUSkSkITnLnq4gCx4xotzioj+1tcSSNJ9AYuk9IaQbQLXhsXi3vUZi8KcsDWfKAsMVicrpZJLSDlg6C6kG12uAc27XfuDyusezZELR2aGtNSpOUGGsGrnePAKPr7XaAAKRFwSLRA6kq21KctjKHNvBjj8FG1djsdoBAmDbSbe5ItS/SJwu1C5w+baGngYcdbHopcUw02Ec+SVLAhjhN7e9bnif3wTQmzTWgOB1Urh8SIAGsqv1g7NacwOnRduEqQC4zI4dYutImUizIC58HUJaCeQW8VCDlHHThw5rSyEiBxTvnup2lgh5MqPcfdTKnmiw8Fwt2U0w+oe83E9uA02zBjmNDidYzE+a7A4GYWOGDinf6VPszCEBC2JEiUIAQIJQhMhAxZkSiEIAAUJhCoR1FycrEpBZlUPMglYlI/vyQSRW8u0qlBjHsgtFQNqAiRlc0hvhD8vqoR285I9hs+KlNuUe2pupOlvaUq7e6ZDcmSox+bgTGb/AJoXnWytsdpTaTqWgnxhKdraNcaT0yT29vARke+zG1qZIHIVGl3uk+S9HwGJD6YdM6ieBIOvw9V5ds/CtxOLp03wWMa6qW37xbZo8JJ9FeKDW5XMY4sdms4CcmZswWnhcJxT42E6uier1msaXvcGNFy5xDWgcyTwVE3g+U4NJZhGioRbtqgOTrkp2Lh95xjlK49st7+SvFQXFOq6QC/QAyfmyD4gqtbZ2N2RJb3mAn8TYcWgkciWmCsue6OvBgxvcnZvfv1jCZfXdHFrAymPcFIs3/OUjspJ9p2YSfJVEkELSVR1Tww/D1jd2oawbUIyNcYA1kDjHuUpiNnNYSWuF7kDRVfcytXbRYe72QmBFyfHgp2vV72bQRccQZSkebJVJjxJJA7xsNLrTSq5GiXAW0lddF50N2HTldRFfBgPMXHAHlyWYI3O2he1z7pW3CO7wzHWzvu+C1UsKSPsg9FsIaGwbn9U0DN+WJvqeUnW1uAWiriRTPeMjj4f+Vqp4loIAJk8AP1K5t5XMFF2ckFzSGmTY8LBbQJrZ27K36wrjle91J0/4g7hv9V4sB4qyZmuykOtqC2HZh0OkLwQeoXoPyV1QRXGaXA08tM+y1kOJqAaSXDL5BVZvlwRjHlFlx21telQp5n91pMAwXd7lZPZuLa9ocy7XgOBHUSPBats7KbiGhjzm70iPquA1b5FLZGy24dop0xlaCSB1Nz5pq7OZqPH+yUKJSKAUGYyUpTWKAMpRKQTQMSJQhAGQQkEJgdKWZJzkSoGErF+nl+n79FkVif0/fkmiSutxzazYpvae0bUbJs9gfDW08mk5RmmZgNJ1leT4ig7CVX0nH2DAMRnZo1wHIgSvXKOGa0ZAS5uZxzOgvL3Tmmwy91oE/ZAC87+VR04ik4CB2bgerw+TPE+0rSvQJ8dkPsLbTqeLZUmA52R0zGR1rgawTN16qx3ekXBOYaRoAR7l4nSp5iAPrEAeZXsmyaWWmwcGtA9CbzzWk1VUEXfZhvJgg6lUqG4Ab3T9ZriAQB018lTWVy05Hd4Gch+1AcBTcemaQr/ALXp5qLxr3CqFXoB7CD5Rwde68/OlGSOrDJ9EHtPB5HS32CetjxC5g8HUKdontAWVB32gB41JizXM9bqOpbFcXkEwxoku1luthxMKozS7O+M2i8bk4jLQb9Zsm1rFTmJIngAR43J4qi09rjCABg1/wAP7QmczjqJUxgt7aNZveaWu4ixjwKd8tnHkxtNs7K+KLDZ0NJgWmD0C20XDKXOkmLZiJJ+0Y0Kj6ppXALu8eF8pmbfviuqhgWQIcegP6IoyOqnXMS/WNOKVEFxzNBALrlwt18VzVMGWuDmOkCe704rbQxr3e0MrGjjYADgkB00cOC4lt8sxNpuFurtAaCSI+8AQTyuq5U3sYypBIA4Rf1XBtbe5tRuQAubmGZwggevSVUbQ1Bsgd4y0Yut2QhmewHszkbmgcs0qW3AxFQV6mT2Dh3Oq+DCXU465jpyJ5Ljp7NpVO8x3GXMafUd67Y6yp/dVlLPiH0WEdnhKjDUa75sufEMM3e6GuOYACyOaf0dOR1GizMxbu0oNze1hjUdaxms4tMdAIUtgnSSff8AFV0u/vDLE5MDQbHi+oT7oU9gsQ3NAtDJN+bo8jePIqfGtx2cWQkEJpLoMgCEJSgDJEpJwgYkEolBQAwhAQmBvm6EiUKCmBSKawJTRBDYzEtY8hzhLjLWgG7YAvHX11VP342BUxDQ9kNawHK3g5xAzSeBkG/FXfF4UGoHcRpJgXsJA6JV2y2Hd4jyF+XJWnQVZ5Ju/u64lr3iBmGUEQSeZC9KwzIa0dFztwJNUnr6Diu2u3LA1Q5NlJJGda7SOh+Coz6cEj70e4yrq5/dPgq5isAQM33iT0nT4LDNHlE0g6ZD4rBlxD2GKjNCeMatPQrhxG2WhoyA57ANItTcBBA4kzwU5UHqsqOzGZxUyjOWi/6jr1XLg+Wn9HXz49lIxAdnOec896dZhAMXFj0W/aA+eqfmO9xhaF1nXBWjtobXqAiTmEix9AJV9oEtAlotysvOsOJc38bf6gvWuxabkBNRs5PJShVFe2xtR1FmaLEhttbzHwVZ2hvM6o0tbIHUq0770x/ZT+Nhn/mIXnkJONDwwUlZi4KV3eoB5qMImWj/AGUWpjdT6eObP9QTLyqojr7IaIJkDMQY4x14FXHYtNrMFXaIHecA3jk7lLxiZuuPG4LvCIvUmTwblcH+dgtzDFB8D2nsL3E3g1WhjQNQLTa0zPXCcWn39M5Hkcqv9OHefaxo4zPE029kypHBrsPTc33lynt23td2jxH09OCeGWm94I697Q2sVzv2AMXicVSeSKWemKjm2cMjGtaGkggE5DwUu7ZFPC0HNwwyAlpIdmqBxDQwlwmYgtJDfHRb+LXBGGV7Jtj5H7/fXzWUriw+La5zmjVoY7SDlqB0SDpdrh5LraZWkuyBymEkJAZIWITlAwQnKSAGEICExG6EIKIUFiJWGZZJFBLRqqgEEFo8Zv4dAo+riAJgT79F24pjcrnO+q0uno1pJ+Coux9+6VYhtVvYPI4uBYTyDufjCqy4xbWizUsRF4n3LVUeXGStpp2tcHisMiVioTtEMw4IuLcZSc4aarlxtclpaIA4+HEJgRW1cpeSwHLMDxXRhqc5fAe5ctZsmmyLuBceloaPRSeEp2H4VjCHGbotu1R5vtYfP1vzn/1lcq7dtD+81vzn/FcKpnrQ9UZAx4qRbvLiQ3KKzo8Gz/NEqOckEFuKfaOjEbSq1LVKj3jk5xI9FyrLisUE1XQiprdFs4g/lH4hQpU7uaPnz+D/AFhCMc3oy27QbLp4QKnjLDP+YArTiqMSAGzUfSbeQ/LTqPnLwIzNE/iC76uGL3028OzLXeGcZR53S2lsc1MZQcwA5dBJBY1ozPzHQtOUEcZnmEssW02vw82D3skNgVG9tiXHWrii1pvB1LG9CS11zzhSGLIDwQQR2ZYY9pr83aa/VaWsqCDqQEtm7JDGVGvh7XudI0a5psOsacuK1PwnZuIZJD3U2WE5GjKBmn7Wk9Cr8eLjFJkZGm9Fawe2C3a9ZrjZ1ClT8CGteG+INQjzKubSvG95cWW47E1Gy2a2cc47jh591ewtqZocNHAOHg4T+qpu2zTJGkjeCmtbCtiDEaIRKEAEITSTGMBCAmmBsSlIlCzKGsU5SJQBF70YnJhKx4uZkHi94bHoSvEa7Ic4feI/zH/8Xq3yiYrLSoU5+kxPq2nScfi9vovMdrU4rO+8A71aJUX8qOvx4/Gyd3f27VohoBmmWmWvkgRFwdRoVN7J31p1zlIdTfGhEj+YT+iplSrlw45uGQebiT7h710brU++D973AELFzcISkaSxxlKj0jDxUEtc1zfuukn0XDtKsAezFp9ro3/cqEbhruc3uu1lvdMg8wo92PcDnkuJPezGQ6OfJTj8rn9GUsFdMseBOevPKw8ALKbdTglQO7OI7R4dGW2kzctnXzVirrsj1ZztUeU7d/iq/wCc74rgC79uH+81/wA9/wAVHhQz14eqMnJA9R6hS+6VFrsXTa4Agh9iARIYSLFejO2HQP8Ag0/5G/7KlGzLLnWN00eRhYq+b5bFo08OXspsY7M0AtEG7r+5UJJqioZFONoCprdJ0Vz+Wf6goVTG6v05/LPxCCcvoz0FgPasI0yOLvQQfUhZV9qvpVKWQj50uDw4AghuQxPC5JUTvBtF9DDitTjMxzZBuHMJhzTyT2nj87qJgthlR8W4Bpt0gKcrag2jzIK5FkwG89NzGveOya4BwmSBLoNx1BUiyqHNlhBtbKZgxeeJEqobDAOGpBw7vYNDhwcCND6qQc9tJuZ0MA0i7iAS1rR9okQrjKlbFxvooO/uEyY2rycHX5mTf3j0XpWwK2fC4d32sPTP+QA+8Lz7fd5qPZVIu5zweghpaJ9VddyKmbAYfoxzf5arwoxS5K0dWeNRRPArNrlqCzC2OJm5ILFpWUpACITSKY7GChAQgkzQkhQaAsU0IEUX5SvpsD+ZV/7So23fbp/kt+JQhZv3O7B6nJivo6fi79FMbq+0Pw/7oQsPI/iZtH3LA3RyrWI0PifiUIXD4/ZWQtG5Hst8P+2xWishC9qPR5j7PKNtfxNf85/xXChChnrw9US26n8ZR8Xf0OXq/NCFcejg8r3Kxv8Afwn/AFWfErzdCEpdm2D0Epndf6Y/g/1JoU/Zpl9GWXez+AqfgH9QXDWPco/+zf8A0IQpzejPNx+xZNlfw9H8liid5HntGXP0jPRCET9CsfZFb3fRU/zf9Lla/k//AICn+ZW/+5yELHwv40dfl9IsazahC7TzWbWpoQgQIQhAxhNCECP/2Q=="/>
          <p:cNvSpPr>
            <a:spLocks noChangeAspect="1" noChangeArrowheads="1"/>
          </p:cNvSpPr>
          <p:nvPr/>
        </p:nvSpPr>
        <p:spPr bwMode="auto">
          <a:xfrm>
            <a:off x="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data:image/jpeg;base64,/9j/4AAQSkZJRgABAQAAAQABAAD/2wCEAAkGBhQSERQUEhQVEhIUEBYVFBQUFBQUFRQQFRAVFBUVFRQYHSYeFxkjGRUWHy8gIycpLCwsFR8xNTAqNSYrLCkBCQoKDgwOFw8PFCkcHCQpKSopKSkpKSkpKSkpLCkpKSkpKSwpLCkpLCkpKSwpKSwpLCkpKSksKSkpKSkpLCksKf/AABEIAMIBAwMBIgACEQEDEQH/xAAbAAACAgMBAAAAAAAAAAAAAAAAAQUGAgMEB//EAEYQAAEDAgMFBQMKAwYFBQAAAAEAAhEDIQQSMQUGQVFhEyJxgZEyobEHIzNCUmJyc8HwNJKyFCRDosLRFoKDw/FTdJOz4f/EABkBAAMBAQEAAAAAAAAAAAAAAAABAgMEBf/EACMRAAICAgICAwADAAAAAAAAAAABAhEDIRIxBDIiQVEzYYH/2gAMAwEAAhEDEQA/APY5QSkksDpGUiUFJACKxKySQApRCRSKBiJSKEkAKUk1jCAESsVkQsUAJIppFAGKRTJWJKABYlZJFAzFEoXDtfaQo080S4mGjm6Em6VjR01agbdxDRzJgLXSxbHey5rj0IKp+B2JWxp7WtULKZu0xLndWtNmt6wpHHbo1Cz5nE1QRo1zpb4AaDQLLlJ7SHRYykVVdj7xVaVQUMZF3ZWVtBmOjKg+qTwKtZWkZJiswSIWcLEhUMxISIWaRCAMIWLmrMpEIAQQsgkgCySiUiUpQZgXIlBCxKAHKxJRKJQMEiiUiUAKUimlKAMXFIrIrAlAGLzYyYAEknQACSSqRV3nq9uajHTTkDsTdpp3LSRqx0HNnGkwQVOb1bSyUxTb7Tx3tTDJgAgXhzoHhKolGu2q90EnsqgYCHWBeDcHU98DL0Ec55ss3ejqw47TbPR9mbYp12zTN4BLDGZoOhgat5OFj7l2SvI9n7c+ciTSr03HKQQASBAyk2ZMXGhlX/YG8za3zb4ZVkgWhtSCR3Rq11vZ4i4VwyXpkZMLhtE2ml+/XRBK2MBQgpSkgYioarje1rClYtbXfaJOYUA3tCDqzJ20R9aJ1U03UeI+Kq+71IduXTLnduY/+KT6uC58ztxj+sqKvZZtNLfoOSSZC58biuzpueQXBgkhsTGYDjbjpawOpW+kSRG9mxW1aZeRJY2Hgavo/WHi32geEFG6m0XVKRp1TmrYd3ZvP22RNKp4Ob8FN03giSD1a4QRwc1w4Knbvu7LHvpST83UomePZO7Wi48z2JcPJZesk10y+0XEpFZFYrYgxhBCZCUIAxhELJCBoQCFkAhMZOISJSlSQEJFMlYuKAGkShaq1fKgDZKxK5BtDouhtcGEwaM5SWRWBKAArH9zy6pkqO29ismHqHmMv85yn3Sk3SBK3RQd7dt+3UGrjlp+0CAWw2+hGQ+RJVa3VrEVHsn26Ri8d9tx4dTyCx3nxmarltFMXgkjO7vOibx06LRsbD1BVZUaxxa1wJJENyyAQSei5kvi7PZjDjCh7xMHbkj2ajWvHXML+S27M2zo2qdIy1OIi4DjymO9qF07awLiM1V7QGVHgPAcZpOLXNkATmhwtyXNR3bztDg8kGbilU+qJOoHlzlFrjsXKLWz1DdjePtvm6v0zRIPCoAAXX0ziRPMGRxU+vJcBSqYcscHFxY4FrixwIAAdBB1bDgPNwXqeCxYq02VG2D2gx9k6FviCCFrjlejzc0Eno3JIJQtTAQKoezaxw+0i11mHEVKM8AKzA+ifPLTHkVfFWN79jZw6q2e8xramW7m5HZqdUDiWGxHK/BZZVpP8NIP6LMq1vPiHNLg+mTQNKDVEgBxIeGEnu5gWBwsTcj6yewN7hVb2dWG4hjZdDmBlUC3ase5wbBtaeK59n4upjK72uaewY8G5mmwteHFjIs978rQXXDQXx7RmcjUlSBaJ/ZL3Oosc9nZudmeWTmy56jngTA4OAjhooavhWjaAfo81sKRyIex7H+4hWUquYykXY+mQRDa1IRx+bomq4xyACWVajX6hx+ywAW8klkBZC6CDFCZSlACKRTThAAAhZAJJjJeUihCkkEJFyRKAFUKi6+JJJHBSb9FFVGyT4oKiaov5fqt9E3CXZ6/vis6TbhMZIEpIlBQQYkqD3tfFFnLthMWMCm90g87H0hTagt8aZOEeR9Qh5PICQSOeunmomriyoeyPPzhaFE9rVgvc7MXVJ4uJLWUhcwIhxsVF7Y3hbVAaGucBH0jy1pi8mkyBrdQ1Wu55zPJc4i5P6clgVjGFds9iMf1lpdSc+mazXuDn4ZpAm4fSMPjpBbfxVbOMefrv8M7lZt2awdhy0n6OrF3QMlQFtxF4JkDiVWMTRLHuabZXEeEFKHbQopWzNmOqDSo/wDmJHoV6x8nWPNXB3/w6rme4O/UnzXkAC9P+Sp393r8xiBPnSEfqt4mXkxXCy7IQkrPLBCSEAR+I3cw1Qy+hTdcm7YEnUxpPgu+lRaxoa0BrRoAAAPRZSlKml+DsTj5/rAlRWzqVN9epWbDvqsdcEgNDKjgORf2jL/+kuTe3bIpMNNp77h3ovlYdBHFzjFl27u7ONGgA8RUd3njXKSIa2ejYHiSspfOa/EPpEmEiEIhbiBJMpIAIRCEQgaGEJhCYyTSJSQoIGSlmSQUwG42XA/VdjiuKrqfFBURNQZF1iHJOrcEyjJziSutjYC1YalAk6lbkEMS11aQcC1wlrmlrhza4QR6Ss1jCCTwHamzXYetUouu6k8snmNWu82kHzXMxhcYaC4ngLlejfKDu12mIpVgcrHsFOqRd2dhGTK3i5zHR/01DNxlOh83SYc5juUz3+BBq1R7Blps0gQ5YTlTpHrwzJxRo2FsyrR7Q1QGNfRdYvAeCNHwATYmPGFtxm7jalRz3FwzOuGNhoge0HOiQTAn7RvxI7GYDEObmJbh2G+WkGyeJIe7jPIeZWn/AIfY+Mxe8831HG/QTbyWO7uxOV9HF/wow6GqNLQx5ktmIa7We749Lq2/Jzs80RiG5g9rnU3AiQZDXNILTcahV6turTAlggj7DnAgx43iArDulV7MES9xIA75zQAbQYmOi2hd9nPlm3FouUpErCm+RKylbnECEkSgDIKM27tsYdnDtCCWjg0faPQKSH79CT7gT5KsYTZQxFQVaskWqVGz3ZcGmjRjozvu/MaFlOW+K7KRp3Z2I6q4YqvJk5qTXalx/wAZw/pCtqEEq4xUVoASQhMLBYkJppiMUJwgpgACEwhOwJDMlKQQVmFDJSlEpFAglR2KOVxHn5Fd5f6KOxmpAMgaeCY4ml1ZbsJSzG+i4ah+KmsNTysA6SfEoKbNoCxlNYlBABYlyCsCmBy7UwzKjMtSzcwJIMERMwRpIJHmqjiaVOnl7Kk2nTa4nK27nGxzPcbuJ5lWTaTjMGzYUHtQBzbC069APgsZm+PRAY/eCq93daY5gWEDidFqfUqvoFwEOzDn7JvPiu80xHIEXAWr+2BocyHaTp3bT3QftLK/6OqqI/B4et7ReDyEmY5OE6+CsOyHQRGoEe5RjagygxBPSDK7tmU+VjwP3ZsFSezKaVFpwWJMgHj8VJKuYOsWul50U1hcVmlbp2crVHShCRVEkDvVjcojg2i98X71Uua1jYGvdzm/MKW2Xguxosp8Wt7551D3nmfH3AclBbWoZ61VsnvVcLTFzYvq0dOUiVZy6ZI4mfW658T5Sk/8LeqBJAQugQJIKAgTBNJBQA4SKIQQgBgIQCkmI7pRKRSUDGUihYoEKqe6fBRVUEcVK1h3dFFVkyonKTceIVhAVeNnN/E0X5zCsJKYmKUiUSkSkITnLnq4gCx4xotzioj+1tcSSNJ9AYuk9IaQbQLXhsXi3vUZi8KcsDWfKAsMVicrpZJLSDlg6C6kG12uAc27XfuDyusezZELR2aGtNSpOUGGsGrnePAKPr7XaAAKRFwSLRA6kq21KctjKHNvBjj8FG1djsdoBAmDbSbe5ItS/SJwu1C5w+baGngYcdbHopcUw02Ec+SVLAhjhN7e9bnif3wTQmzTWgOB1Urh8SIAGsqv1g7NacwOnRduEqQC4zI4dYutImUizIC58HUJaCeQW8VCDlHHThw5rSyEiBxTvnup2lgh5MqPcfdTKnmiw8Fwt2U0w+oe83E9uA02zBjmNDidYzE+a7A4GYWOGDinf6VPszCEBC2JEiUIAQIJQhMhAxZkSiEIAAUJhCoR1FycrEpBZlUPMglYlI/vyQSRW8u0qlBjHsgtFQNqAiRlc0hvhD8vqoR285I9hs+KlNuUe2pupOlvaUq7e6ZDcmSox+bgTGb/AJoXnWytsdpTaTqWgnxhKdraNcaT0yT29vARke+zG1qZIHIVGl3uk+S9HwGJD6YdM6ieBIOvw9V5ds/CtxOLp03wWMa6qW37xbZo8JJ9FeKDW5XMY4sdms4CcmZswWnhcJxT42E6uier1msaXvcGNFy5xDWgcyTwVE3g+U4NJZhGioRbtqgOTrkp2Lh95xjlK49st7+SvFQXFOq6QC/QAyfmyD4gqtbZ2N2RJb3mAn8TYcWgkciWmCsue6OvBgxvcnZvfv1jCZfXdHFrAymPcFIs3/OUjspJ9p2YSfJVEkELSVR1Tww/D1jd2oawbUIyNcYA1kDjHuUpiNnNYSWuF7kDRVfcytXbRYe72QmBFyfHgp2vV72bQRccQZSkebJVJjxJJA7xsNLrTSq5GiXAW0lddF50N2HTldRFfBgPMXHAHlyWYI3O2he1z7pW3CO7wzHWzvu+C1UsKSPsg9FsIaGwbn9U0DN+WJvqeUnW1uAWiriRTPeMjj4f+Vqp4loIAJk8AP1K5t5XMFF2ckFzSGmTY8LBbQJrZ27K36wrjle91J0/4g7hv9V4sB4qyZmuykOtqC2HZh0OkLwQeoXoPyV1QRXGaXA08tM+y1kOJqAaSXDL5BVZvlwRjHlFlx21telQp5n91pMAwXd7lZPZuLa9ocy7XgOBHUSPBats7KbiGhjzm70iPquA1b5FLZGy24dop0xlaCSB1Nz5pq7OZqPH+yUKJSKAUGYyUpTWKAMpRKQTQMSJQhAGQQkEJgdKWZJzkSoGErF+nl+n79FkVif0/fkmiSutxzazYpvae0bUbJs9gfDW08mk5RmmZgNJ1leT4ig7CVX0nH2DAMRnZo1wHIgSvXKOGa0ZAS5uZxzOgvL3Tmmwy91oE/ZAC87+VR04ik4CB2bgerw+TPE+0rSvQJ8dkPsLbTqeLZUmA52R0zGR1rgawTN16qx3ekXBOYaRoAR7l4nSp5iAPrEAeZXsmyaWWmwcGtA9CbzzWk1VUEXfZhvJgg6lUqG4Ab3T9ZriAQB018lTWVy05Hd4Gch+1AcBTcemaQr/ALXp5qLxr3CqFXoB7CD5Rwde68/OlGSOrDJ9EHtPB5HS32CetjxC5g8HUKdontAWVB32gB41JizXM9bqOpbFcXkEwxoku1luthxMKozS7O+M2i8bk4jLQb9Zsm1rFTmJIngAR43J4qi09rjCABg1/wAP7QmczjqJUxgt7aNZveaWu4ixjwKd8tnHkxtNs7K+KLDZ0NJgWmD0C20XDKXOkmLZiJJ+0Y0Kj6ppXALu8eF8pmbfviuqhgWQIcegP6IoyOqnXMS/WNOKVEFxzNBALrlwt18VzVMGWuDmOkCe704rbQxr3e0MrGjjYADgkB00cOC4lt8sxNpuFurtAaCSI+8AQTyuq5U3sYypBIA4Rf1XBtbe5tRuQAubmGZwggevSVUbQ1Bsgd4y0Yut2QhmewHszkbmgcs0qW3AxFQV6mT2Dh3Oq+DCXU465jpyJ5Ljp7NpVO8x3GXMafUd67Y6yp/dVlLPiH0WEdnhKjDUa75sufEMM3e6GuOYACyOaf0dOR1GizMxbu0oNze1hjUdaxms4tMdAIUtgnSSff8AFV0u/vDLE5MDQbHi+oT7oU9gsQ3NAtDJN+bo8jePIqfGtx2cWQkEJpLoMgCEJSgDJEpJwgYkEolBQAwhAQmBvm6EiUKCmBSKawJTRBDYzEtY8hzhLjLWgG7YAvHX11VP342BUxDQ9kNawHK3g5xAzSeBkG/FXfF4UGoHcRpJgXsJA6JV2y2Hd4jyF+XJWnQVZ5Ju/u64lr3iBmGUEQSeZC9KwzIa0dFztwJNUnr6Diu2u3LA1Q5NlJJGda7SOh+Coz6cEj70e4yrq5/dPgq5isAQM33iT0nT4LDNHlE0g6ZD4rBlxD2GKjNCeMatPQrhxG2WhoyA57ANItTcBBA4kzwU5UHqsqOzGZxUyjOWi/6jr1XLg+Wn9HXz49lIxAdnOec896dZhAMXFj0W/aA+eqfmO9xhaF1nXBWjtobXqAiTmEix9AJV9oEtAlotysvOsOJc38bf6gvWuxabkBNRs5PJShVFe2xtR1FmaLEhttbzHwVZ2hvM6o0tbIHUq0770x/ZT+Nhn/mIXnkJONDwwUlZi4KV3eoB5qMImWj/AGUWpjdT6eObP9QTLyqojr7IaIJkDMQY4x14FXHYtNrMFXaIHecA3jk7lLxiZuuPG4LvCIvUmTwblcH+dgtzDFB8D2nsL3E3g1WhjQNQLTa0zPXCcWn39M5Hkcqv9OHefaxo4zPE029kypHBrsPTc33lynt23td2jxH09OCeGWm94I697Q2sVzv2AMXicVSeSKWemKjm2cMjGtaGkggE5DwUu7ZFPC0HNwwyAlpIdmqBxDQwlwmYgtJDfHRb+LXBGGV7Jtj5H7/fXzWUriw+La5zmjVoY7SDlqB0SDpdrh5LraZWkuyBymEkJAZIWITlAwQnKSAGEICExG6EIKIUFiJWGZZJFBLRqqgEEFo8Zv4dAo+riAJgT79F24pjcrnO+q0uno1pJ+Coux9+6VYhtVvYPI4uBYTyDufjCqy4xbWizUsRF4n3LVUeXGStpp2tcHisMiVioTtEMw4IuLcZSc4aarlxtclpaIA4+HEJgRW1cpeSwHLMDxXRhqc5fAe5ctZsmmyLuBceloaPRSeEp2H4VjCHGbotu1R5vtYfP1vzn/1lcq7dtD+81vzn/FcKpnrQ9UZAx4qRbvLiQ3KKzo8Gz/NEqOckEFuKfaOjEbSq1LVKj3jk5xI9FyrLisUE1XQiprdFs4g/lH4hQpU7uaPnz+D/AFhCMc3oy27QbLp4QKnjLDP+YArTiqMSAGzUfSbeQ/LTqPnLwIzNE/iC76uGL3028OzLXeGcZR53S2lsc1MZQcwA5dBJBY1ozPzHQtOUEcZnmEssW02vw82D3skNgVG9tiXHWrii1pvB1LG9CS11zzhSGLIDwQQR2ZYY9pr83aa/VaWsqCDqQEtm7JDGVGvh7XudI0a5psOsacuK1PwnZuIZJD3U2WE5GjKBmn7Wk9Cr8eLjFJkZGm9Fawe2C3a9ZrjZ1ClT8CGteG+INQjzKubSvG95cWW47E1Gy2a2cc47jh591ewtqZocNHAOHg4T+qpu2zTJGkjeCmtbCtiDEaIRKEAEITSTGMBCAmmBsSlIlCzKGsU5SJQBF70YnJhKx4uZkHi94bHoSvEa7Ic4feI/zH/8Xq3yiYrLSoU5+kxPq2nScfi9vovMdrU4rO+8A71aJUX8qOvx4/Gyd3f27VohoBmmWmWvkgRFwdRoVN7J31p1zlIdTfGhEj+YT+iplSrlw45uGQebiT7h710brU++D973AELFzcISkaSxxlKj0jDxUEtc1zfuukn0XDtKsAezFp9ro3/cqEbhruc3uu1lvdMg8wo92PcDnkuJPezGQ6OfJTj8rn9GUsFdMseBOevPKw8ALKbdTglQO7OI7R4dGW2kzctnXzVirrsj1ZztUeU7d/iq/wCc74rgC79uH+81/wA9/wAVHhQz14eqMnJA9R6hS+6VFrsXTa4Agh9iARIYSLFejO2HQP8Ag0/5G/7KlGzLLnWN00eRhYq+b5bFo08OXspsY7M0AtEG7r+5UJJqioZFONoCprdJ0Vz+Wf6goVTG6v05/LPxCCcvoz0FgPasI0yOLvQQfUhZV9qvpVKWQj50uDw4AghuQxPC5JUTvBtF9DDitTjMxzZBuHMJhzTyT2nj87qJgthlR8W4Bpt0gKcrag2jzIK5FkwG89NzGveOya4BwmSBLoNx1BUiyqHNlhBtbKZgxeeJEqobDAOGpBw7vYNDhwcCND6qQc9tJuZ0MA0i7iAS1rR9okQrjKlbFxvooO/uEyY2rycHX5mTf3j0XpWwK2fC4d32sPTP+QA+8Lz7fd5qPZVIu5zweghpaJ9VddyKmbAYfoxzf5arwoxS5K0dWeNRRPArNrlqCzC2OJm5ILFpWUpACITSKY7GChAQgkzQkhQaAsU0IEUX5SvpsD+ZV/7So23fbp/kt+JQhZv3O7B6nJivo6fi79FMbq+0Pw/7oQsPI/iZtH3LA3RyrWI0PifiUIXD4/ZWQtG5Hst8P+2xWishC9qPR5j7PKNtfxNf85/xXChChnrw9US26n8ZR8Xf0OXq/NCFcejg8r3Kxv8Afwn/AFWfErzdCEpdm2D0Epndf6Y/g/1JoU/Zpl9GWXez+AqfgH9QXDWPco/+zf8A0IQpzejPNx+xZNlfw9H8liid5HntGXP0jPRCET9CsfZFb3fRU/zf9Lla/k//AICn+ZW/+5yELHwv40dfl9IsazahC7TzWbWpoQgQIQhAxhNCECP/2Q=="/>
          <p:cNvSpPr>
            <a:spLocks noChangeAspect="1" noChangeArrowheads="1"/>
          </p:cNvSpPr>
          <p:nvPr/>
        </p:nvSpPr>
        <p:spPr bwMode="auto">
          <a:xfrm>
            <a:off x="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78" name="AutoShape 2" descr="data:image/jpeg;base64,/9j/4AAQSkZJRgABAQAAAQABAAD/2wCEAAkGBhQSERQUEhQVFBUVFRcWFxQVFRQVFhcWGBcVFBUVFRUXHCceFxklGhgaHy8hIycpLCwsFR8xNTAqNSYsLCkBCQoKDgwOGg8PGiwlHyQsLCwtLCwsLCkpKSwsLCksLCwpKSwsLCwsLCkpKSwsLCwpLCkpLCksLCwsLCwsLCksLP/AABEIALcBEwMBIgACEQEDEQH/xAAcAAABBQEBAQAAAAAAAAAAAAAGAAIDBAUHAQj/xABHEAABAwEFAwYJCgUEAgMAAAABAgMRAAQFEiExBkFREyJhcYGhBzJCU4KRsbLRFCMkUnJzkpPB8BUzNENiotLh8RbCJURj/8QAGgEAAgMBAQAAAAAAAAAAAAAAAgMAAQQFBv/EACoRAAICAQQBAwQBBQAAAAAAAAABAhEDBBIhMUETUWEiMnGx8AUjgZHR/9oADAMBAAIRAxEAPwDpFz2BstN/Nt/y0eQj6o6K1E3c15pv8tHwqnc38pv7tHuitZIrOaGU1Xa15pv8tHwppu5rzTf5aPhV0ivIqi0Uxd7Xmm/y0fCvFXc15pv8tHwry8beGxAgqIkCYAGhUo7k+05Cs4Xe67m4ogcFA9zYICfSJPECgcvCLSRcVYWvNtfgR8KZ/D25/lt/lo+FQnZ9P1v9DX6JnvqFyxus5oUVAapgnL7JJ7iKre12gqRfNga803+Wj4VGq72/Nt/gR8KV33il0SMjvEz0SDvHs31aIo07KoqpsDfm2/wI+FeKu9vzbf4EfCrVKKuyismwN+bb/Aj4U1V3t+bb/Aj4VaNeVCFYWBvzbf4EfCkq72/Nt/gR8KtYaaauyFX5A35tv8CPhThYG/Nt/gR8KmWoAEkwAJJoMtu0Di3saCUtt5iM5jXmjxjx6DFDKe0JRsLPkDfm2/wI+FO/h7fm2/wI+FKw2sOoCh2jgasCiTsCiv8Aw9vzbf5aPhXou9vzbf4EfCrIFPCashW/h7fm2/wI+Fei7m/Nt/lo+FWQKclNQhXTdzXmm/y0fCvf4a15pv8ALR8KtpTTwmrKKabta803+Wj4VILsa803+Wj4VZCaeE0RTKouxrzTf5aPhTv4Y15pv8tHwq2lFPw1dANlIXY15pv8tHwr3+GNeab/AC0fCroTXuGroGyh/DGvNN/lo+FL+GNeab/LR8Kv4a8w1KJZyzaGxIFoXzEeT5KfqJ6KVWtpEfSXPR9xNKhDCu5v5TX3aPdFbCRWRc38pr7tHuitlsUsKXQxQqJ5wJSVHRIJPUBNTrFUb2/kr4QJ6pE91VLhFJlaxWTEorWMwQT95E+pAISOmTrV9yvLEeb1qWf9aqe5VJcBJ8kDapJHCO+a9WKy7HaOTfW0rKYKDuwmSgeqU+hWquqTsNmDb7EW3EvN5SoBad0qyC+3JKusHVNbeokb6qWp9KSkHecUbyEjL1qwjtq4kQAOAiqXbotkJp6RTSKck0RQ1QpgqRdMAqyDxTFCnimOKgEndVEBfbG9cCOTCgnLEomckgidP3pQlY7biY5VCSmA6UjLCMJOHEPrZbuKqr+EG+cS+TSomYWuRhIkApRGv+Wf1hwpt0p+hDI/y7RnMDVWqd56d0HjWZvdydBYNuNSflhJsltAJSoTybnjSqcCyc08YEyOg0egVwS4rbgXhPirI10Ch4iujPLqNdq2at/LMJJ8ZPMV1im434FavB6Uvg0wKeBSAr0CnmIQTUiU14KkAqyCApwFIU9KaIBsSU1IlFJIp9EkLbFFKlSogRUqVKoQVKlSqEOd7So+kuej7iaVTbSp+kuej7ia9oKGWbty/wApv7tHuittAyrEuT+W392j3RW43S0FPoShUFpYC0KQdFJKT2iKsKqM1bARk3DasSMKvHTOIf5A4V/6wexQ41pKrEvixrac+UNSQc3EgSQQI5QJHjAjJQ4AEZitCw3kl1IjIxMTOXFJ8odPrilJ19LG/JBeV1pdgnJQ0UOB1SRvGQPWJFUhZ7SnIKChuOMf+zZI7621VAapwTdjEzPsd0kKxuKxK1AEkA8So5qPDIAcJzrSNOSKYurSS6IeRSimqdCUlSiAkZkkgADiSchWIrb67wcJtbM/aJH4gI76IqzaNKqFkv2zvGGn2nDwQ4hR9QM1cFQhJWdfb+Fo6ySBlrx13aa1o0K+EK8lM2YKRrjABIkA56jvHVQT+1h447pJIA7Vs2XFKcdWpalHGcAhJxGclryMeyrVmsQS1hCDzEuJSC43KkrPzhkZCJoTtttcdMuLUvrM+oaCim6WQbGkwMmbRnvGa8gPXWZp0dfLCUIrcyJWyKYlJWIj6rgM5ZFMHLfRlsK8pDq2lEGUzl9dBwrPXx6a5VZHFJMpJSeKSR7KN9h70Wq1NYziPOTJ1hSVHXfpNMjaYOrw5FC27SOqCnCmA1HbLYhptbjisKEJKlE7gMzWpHFJLTa0NIUtxQQhIlSlGAAN5rnV9eGtCcSbK1jj+46cKexAzPaR1UC7cbeuW5WHNDIMobB3blL+suOwbukQzOp/fGtKjGH3csQ5OXQbXr4Xrc8kp5QNg+aTgUfSkn1EUtlPClarKMGIOtzOB2VEcQlc4h1ZigkRXq0afvsq1kXsqB2s+n9ittWrxbUptJQtsgLbVBiRIII1SYPDQ5UR18x7A7ZLsFpDmZbVzXU8Uf7gcx6t9d8e2jCwcBGEt4kq4hScSVD976CbS5XQcMcpukbxWBvqum82zmFZQT6pn2UMM3xJAUc1CCd8lAB6s0j11Su99wgAGAd56Z040l5fY2x0Tp2GyLVMZa/qCY7qmQqao2VokCTJEa6a5iP3rWhTUYZJJ0KlSpVYIC7Sj6S56PuJpU7aT+pc9H3E0qqiGvcf8tv7tHuit5vSsC4z82392j3RW+jSlIdM9NRkVKaYati0NrHvC5M8bPNVMlOiSeII8RXSO2tg0xVLkk+xkXTMex3nngcyUMiSII4Yx7FDI9GlXFisXbm1oYsq3zk43AbOUlSjAQQfGSc5HAGuZ3P4WrUlUOBtxByGIcnhz1xJEwOmaGMZDHJI7Sg5Vg7ZXstmzqLMcssFLclIAMElZJy5oBPXFX7xvRDSAVKSAdCTkeEHfXMtuNskJhAGPEDzvJ6oG+I14isuTUNZFjgrf6NGPDuVt0jnt53pa3SUPOPOZwUrWtQntMdtUnSlJgc87yckzvgDXtq1ab0W7kMk6QOHCo27qWQCEz210FfkTPZB1j5+f+Fb5YuQQYjSBA7q6p4NvCMpxabNalYsWTTqjzsQ0bWfKncTnORmQa5habGpHjIiais6TzgNUwoR0SDHrnsq2lQuLk3TPqcmhjwgXaXrJhSQClxCs9IzSZO4DFPZV/ZMPfImPlKip0oBUTrnJTiO9WGJPGrltQFpKDvjTXIgj2UiXQ7HJxkmjlX/AIo03HKKJ1kkpbTlwBzIPGtGxBlKEthTQThWk/OglIX4wCjrPHKte8Sw0slSYAyGEYnFHeSo5x20xq8m1TCVBKYkGJ7Iy0pG1mx5HP7mwfXsogjE2VJyUTCkupGHOCRBMjSJ041rbCXOpu2HGBzEKM7pkI7DzjVpn5M8rmJUhYO8BBI3wpBmYzoguqzhlSpVMgAExMSTBI1zOtFFNMmTUTcHFu0boNDfhIJ/hloCTnhT2gLQpQ9QNEIXWLtYyXGFIgmRuMb95nTo3z2jXBXJHOl0fOfTlWnYrOmBMEmmX9c7lncWFoKBJgwcMaiFbxUzLMIGUyBBmBp8Y9VXMCBbWlKRoD2CsW3NYVSMgT6uitjkykwY0GZE6Rpl+4q4xdqVpWFQeYVCM+mhTDaB+w2TlFhJMAmSrgJ5xA4xu411izXwjC0G8RQ20lBkFRGEBAJIGWQrmlmazVhI5oGU9pjif+a1rrs61EBClc6RkVAHfhMUucm3Xg6OmhHHj3vsPmLWyk4g4lxWpSkyQP8AHcT0UR3QrlYUBkBIOmIbx0H4UF7ObJrUvFGGJEjKVZEdxrpWzd08kk8Nw9vfn2mrThu2x5E5NRKUW2aliTzc9/7nt17asUqVaTmN2KlSpVCgH2k/qXPR9xNKltJ/Uuej7iaVQhp3Ifm2/u0e6KIm9KG7kPMb+7R7oojb0pK7HT6H0xVPqM1bFoSaY4KkTTHKEJdnN/DO3NlZ6HTlukoMT3+uuLHWuweGK+Giy00laVLDhUQkgwAkpzjTM9xrk912Tlnkt8SZjWACox0wKKLpWXJcnVnLuVa7kYKRicbZC05ySW8SCnrKQR1xXKLY6lxtISZwmdOMz++ivou5bpastlQ02TyaRkpZBJxmZJ0klWg40DeE+5EqQHG2m0rQZJSiFqGZIJSMz1+ukRilKzX60ljcPBy2x2MhIcIy3Tl1mtWxv4TChE76cHQbOyT9XMekoVGkAmZyA0JAO/jTbEJEV4PBeX77DWEyspUCN1bqmCqAnM7gBJPAZa1vbJeC159SV2lKmWRnBycX0AeSOk9lXaK5tNHULmvwWmxtPJEYk87oKeaqO0VaPNSVDhrUTdgQy2hllIQ2kQAM9ZOp1OpJ6ahtnNbw4hJyA41nk+TREH1Ocq4qE5kmOriOipbFdDgxAt675THtrSuuzgZjJURnw4VUtr1oDiglRAkAQEkCY40I5SfSPbRZClJGEznHXG6r13uKeb58BSQAeuMzV5LZUBPZv3RVRtsIdIOQUO8VOgJS3Gjd7kpjgYqe0NylQ1kadIM1TsC0jm75NaIp8WZ2jnHhHStdnCEjmgmSqBMlSkwndodeNc+dspDaJnDAgnLQ5iu73lcqXhBAnI5iRIxQOrMdgrn+11wJQy4tKc0JJCTnBGZEgddPbi415Fq0/gFm2GAjIqUvsAA6IJJ7YptkeCDPQR6/+6y03uAPjUDbztpcDLCSpS8oAzI39Q4mkxixs8ifSC3wd7NItiXJQsBK4xhWWkxpu/8Aaum2fYdhkpLQIzGKTPaOGvfUOxVyixWZLU5gSsg5KWrxiJ3cKYvwjtNqVCOUbCg2cilfKc7FE+MAI4ZnWhyKLXIUPUktseQysNiAAgRFXwKxbFtdZnHA1jCHCJCFwkkdB03ca2qbigox4Mk22+RUqVKmgCpUqVQgD7Sf1Lno+4mlS2k/qXPR9xNKoQv3J4jf3aPdFErWlDNynmN/do90UTM6Uhdjp9D6aadTZomKPKFtutoGGWFtuOAOLQcKOfnwCsAlKTETRTXEvC24PlqvFIwN6eMDBmemMNLn0a9JjWTJTBe0tsvggAMLxDDBUpCp1Cjuz31DctlUw8lTghSVoIMggpxFK4I1yPcao4o6RV+7nypLiFQUpacWknVJEGB1n2Ui2lXg6efTY19YS3opXKsoSTLjam4BOa0KhJH+QOho5tyAtqQApSUyUg+UBpiIyz3xvrnlsdxO2MgxKsYI3SEE94NE2ym1PLhSV5KCoKU6kHRY6MjPCph44MmaDcEzmdktEygiMKiQk7hJOHsJrW+WN4IU1ztywSN2RI0PdRPtjsIl759ghDxPOBOSyTMzuMb+ih9OxVoiHXUJziEySdNFGPZWlpMywm48FjY265dDzicSJMDnAcCqU5gjd0jorsghIAGQAgdQFc5uyxpYbAJw+SNYnOBw3TnwrYbvRSmwpauTSESc4GGJBjdluoWwlFs3nrUFK4RlNZFsKitKplInP97qx07WNttFxOIjHhRIgqVqctw6TxrcuN3lGk4xBikPkfscezUTHcD691NWEan9mmtt7wejs3VIWDqRUKHJK90aTVG1NlZAGoMz01dAOWX/AF+tPUjWNToTU7KIS7zQQM5EnhnnV1m3oUYB3E56QNc6DrXejlmcIVzkEjLgd8dFWNoMLjC0oP8AMEZ7t9Mg/AMourLVv27RynJsDlPmy4V5gRIACOJOs6ddOsV7tWpATlgKQVAxMKGWJO6Qa59dqMNoUDlgsiJHSNfYap3ZtQqytghCVh1tKTJKSOTUtIgjoIqOf10goYt0G/YLr78D9lJSppa2kiMSRzwqSAIKjKTrx10yojua6LPZkIQ20ltSD42EYjlvX4xJy6652/4WnSMIaSRGilKOfEERW9s1eTl7NlsqU0W4xqQYOFUxmZJmCI6NadJ0rM8Em6K23O1qkqDbDqkFKlFwBJTA5pbzIzGZOXGs66rLieQF6NILzhPnHOdzukCD2Ur82ONnt7aSVLZcXiStUkkJ5y0rJ1UI7Qaai1YbBbLQdXlKAPQSEADsJrHkuUtv85Ou3DHhuPsZFsvgpQu0f3LStSW/8Gk5EjpOSeytrZTwlWqzIw4g4jyUuSrDH1SDIHRpQntMClTDXm2GwR/kvnn2iomjGQ3QK6E5qGJV5/SMei00c2RufS/bPoTZjwg2e1pAJDTu9tZGf2FHxh39FFANfN7r3yRoj/7DqYA3ttnUngo6V2HwTuLVdjJWSc3AmfqBZAHrmhxuUo7n0ZtXjx48jUGGFKlSphkAfaT+pc9H3E0qW0n9S56PuJpVCF25fEb+wj3RRMzpQxcviN/YR7oonZ0pC7Hz6JDTKcaaaJikDu220fySzylxtpxasKFOAkcVEAakDszriluttmUSp60rdUczgQSVE6nErLXOrHhV2mNqtq0g/NsEtIG6QYWrtUD2JFAqqB493bNWLUvCqijU+WNSQCqDoSmO4ExTiOYopMiCmRpmNDWUywVrCUCVKIAHSaJr6tCGltWRqIbKUrP1nCRjUeo5Dtpc4qLSRtxauc4vfVGvYW8mif7PLJPopUQfZWHceIvs4SUkrSJHCZPdW3bXcCbSE64ZPpIAV8ax9mD9Ia6FE+pKj+lZ0+GzRg5g0wgs23eCQsLJxHnDCcgTEAxGVTXhtY0hJIKlu5EJUCkAEAiTGWWcCgiUqCQAcZXrOUGAABxmadfLkvuRoFYR6MJ/Snqb6AenhZpt3u66pS1qHzaSpKU5DGYQnpqxbNoFrbwGCIEnflWK0vCyTvUruTl7T3V6TlQNmvBhh3RY+XqCMGqcQVnuIyy7K7DcygWkmRoIj9K4qRIroewFteUjCsHkwOas8Rw4gVEJ1sOpIM2wUqOcgk9lXkWgEa1n2J8KNWlJjdUOaP8AlI06dBUdpdJBjKNBXragnOKalecaddQgP7QNJLaSrNU0HXve6m20Nz85jKyJnCnyUnpMnLhHGjDads4FFJziRG6OFcptx55q26Ojo8Sydl5Fv+cWVKAK7LBPSFEGsW2LUoMoSkk4DAGZOJasx0Zd1SOtFZSkRnlmYga5ncNa69sbsO2y0h53C4oI5uhEZmOqd3rqJ82uxGfAsacG+LOM2mwLaVhcSUGAYI3ESCOg0f8Agtu5SC5aCFpkBCdyVAkFRH1oIA4Z0c3hdbL5l5pDhiJUkEgHOAd1WWLGhKAEgIQjIJAAA4BI/ffWhytGaOBQlbK97J5ZstqOoMK8pJIIkdOZ9dc52psxZsLFmMYlPBJjf4xnqlQNdEtDlDm0F0JtBaJMKacSsHiMQKknrA9YpVLcpPwaJwcoOMTnO1a/p7o3JWlP4QlP6VfsZFmQHVpBdVm0g6JHnVD2Dtofvm14rS65GrqzB+2YBFWHLaXVFajJUfUNwHQBTNRB7Y/gn9PnblD5s1b8XjZYf1WQptw8VhRIJ6SDXbPBVfKH7vbSkBKmfm1pHHxgr0gZ65riVyvoWF2dwwh0c1X1HB4iu3Q1v+Cq/wBVjvDkXMkunkljcFz82r8WXUunaealj9PyuvwY9fhePLuXTO/0qVKiMIC7Sn6S56PuJryvNp/6pz0fcTSqiy/c3iN/YR7oonY0oYubxG/sI90UTMHKkrsdPolNRk081Eo1bFxPm/wg3GbNb7QmIStRcR9lZKxHUSU9hoabsylTAyGp4TkK+j9t9iG7waGeB5APJubs/IXxST6tRvB5VeGwlqsyQ0GFuFSgVOIBUgnMJSkp0Ak6xVOdLgfgxKc6k+ARsctGUnCqIxbxxCTu6xUF2fOWpv7YPYnP2Cp76CmluMrBDiVFC9MiDBSIqzsXZMVoB+qhZ91H/saB8RcmaM84Nxx4+kbGLE5aOk4T2JTWdsyYdUr6jbqj2IUPaalu9/5wk6LdcHckj2VA2rk02vpAQPSVJ7hWbxRsxva2vcgsNmKHkYxEJ5XP6oTiSe3Ksxb0kqO8k9pqwl0oCuKklJ6BkSO6qSxO7sp8IW7FZ8+zhdlvlSUoSePcTP699WnDVNkytPVPdVl1VBI6el+3kenTso32LvpPJJZUYUleU+UkyY9Z0oHQchRHsWhBcWVicKSpI6syeuP1ql2TVxTxWdUZUIBGmWlTi0Sdd1Z11OgokaGIBO6KtcDlrV0cQnU7G+arl7PMTNMtb6U55CqBvMYiCcspz3ceiokQqbTLVhkaSJ6ImuU2tyST0mjnanaZvCpCOcVJiQct9Abipn10MmdrQ43GDbRBaRKerP8AffXRvBzttiQbO6c4yJ9vsnsPGueDOqbT6mnElORBmjgBrEk1J9M+hOWpirVHqiDpHChfZ7aPlmxJ5yciP0/f6GtFy2UdmbZZatbkaHI6fqD0isi02inrtmoOh7j9YVlWtwgwf+Ogg8KBsdjgC22N0YpfQM/7gG8fX6+Pr40PWQ82j1NoTiGIgAyDMAQQZ1oNtFjQHF8mRhnIGcqL1N0drKWBwzb4Lvs8QlPEk/4j9atfxFK3mlEHEkpxkeUEqBB+1FRIdhpxATzjBBSPITJWOjceyqFjHPFbdFijJuXsc/8AqeeS/t0fW9mtSXEJWgylaQpJ4hQkH1GpcVBXgovEu3YziMlsqb7AZT3EDsovxVT4dHNoCtpv6lz0fcTSpbSH6Sv0PcTSqiUX7m8Rv7CPdFErGlDNy+I39hHuiiRk5UjyOl0TE1Eaco1GTVsBIdNV7W+EIUtXipSVHqSCT3CpSaHPCFa+Tu20qGpbwfjUlB7lGqDqj53vy3F59x1Wri1LPWok/rHZRBsOjCXlnRDCf9RU4e4UJuDEQBqSB2mjG7OZY7Ysb1lsHoSlLY96gzv6aCwRuZjpXgbZVxcWrsGAH9aV4uw6oRMuJWRxAAMd9NvbJLKPqtAnrWSo/pT7WnEW1ecaif8AJMUlHU23JGXapxmJzJyGfqioUoO/QZnq3Dr3VordVCkwJIEq8rIz7d++q1okxJJPSTlT1N9CcmjSbke2Ic89A/fsqdZr2xJyWen9+2mkUmTtnX08NuMkQchV66Lw5B0LiRmFAakEEHuNZ7egqQZgxQ+R+1ThtYZ2fwgNN80hcRkQBPaJ1rWb28sxSApah0YCT3ZVyu0eMeiKs4aZdHNjo4yk17Gzeu17ynF4VkIxHDkAcE80HpiKp/xN55K1ESlAGJX2jAn97qzH66hs/sl/8a6iOetouE/5xiSOwACiinKysuzBONI5tipCvcNeCkHZ8EaTVVSJdjpqydTT7Ij59J4pV6wk0yLqznaqO6CfsxtmUtMLbchRWoYASFCBOIjSN3ZWqxts8mAsJX0nIntGXdWPYGipxCQcJVlPAkETVFCYyO4mnQ+rhnHzuWJ3FsOv4+V2dTwThCVhBBzlRTiyPDrrHtN+OGM8uzIfCSalsgi7Di/uWqU5GIS3BzG+d1ZaQFIjeKQ+2dbSNzgm+ye0WwqOecH95VAQSYAznKNZmAKYvJWf7yFbd3rTZmVWpQCnJwMJ3YolTh6hp/1Upt0uzVlyrHByfgdeaUWVosyDaHUw4dQ0k54AfrHf/wBUOXc3z4Ooqut5S1FSiSokkk6knU10HwX7JfKXeWcHzTZEz5ahmEdW89GW+u3gxxwQt9+fk8dqM0tRktnVNgrl+S2FpGeJQDi53KWlJgdQgdlEOOoAuvcdYW7djaBLaM/SV9SPcTSqLaJX0hfUj3E0qgJr3N4jf2Ee6KImzlQ7c38tv7CPdFECDlShj6JCaiJpxNMNUyJHs0K+FFrFddp6AhXqcRRRNY+17YVYLUFafJ3e5ClDvAqkW+j50uGycpaBPithTqvsoGL2wO2iK0DDdjKdFPLKz6SlK/21jXSkps1pWPGdKLMgbyVkKWB2Aeuia+rLL9ksyf7aU4uEJAk+pBPbSc0rkaNJH6kDu06QLS4keRhT+FKRTbdZfoqOKSF9QWCarXlaeUdcX9dSj2EmO6tNa5W8jdyaMPUkJ/Sh6SNuaPBi8uUpQTnMzxgHiams6EOuJSlK5UoDEoiEkmJMajfUFoTCGwdcJPrUfhV64GuchX/7Nj2k91NfCsS5Sa7Da6dgGvk2N1bqiVRDaQB42GcwSYjPhVa2+D1JSVMPgwrDDgiVZQEqGszwoisj3zbYM5g8f8uH7zpvy3UnMQTBzyBJHxrLv5DWbIvJzm03O60YUg5b0jEPWKY2zDS1Eb0o7TKz3I76OmVlJUUkgkEcYJJM9cnvrH2wtSnFNN8cxlnJhPb/AM0admrFqZSai0CFsYwqUDr/AMA1es12OuJCkNrWDkClClCd4kDWtbai4OTVyqTiQo4VDXAoc3tSYyPZXVPBzYw3drH+QUv8SlEd0VqWK3tYuWq9OPqR5s4pd9hK7Q22RHPzHDDKlAjsNH133koumFKQjxSoLIIMGYg87XTPSsu8rCV3raVtoOBLiwSB5RTBiNTJntHGtR2yAgFAGWWpJUVADEBMb50zk6RTsUKTMOsyrJJNewFG6HluKDba1knyUkjPM5jKtWyeD21KBUsIaAEnGoSAN5CZjtijC6llHLtytKSoEJylOJIUSlROIKz41MbYSuTmSnBJzVh11/etYMjUZNG1a3I4pIE7LsSwVpSp5asYMKSAlMp3SoZSNDS2g2PaYYQ81y0ycQcw80KBRBgZGSOOlbV5QHEJ6FEdhTn302+llVkeAknAYBJiU4VR3GgU+RLyTfbOd3PaSXLOgxCXQZgTzikGVakZaVm2xrC6scFqHqJrQszSUBDoWCUugcnBnCmFY54bqftDZ8NpdHFZUOpXOHcaepVIc8Mcqot7M2kONPWVyAlRDjaiQAh0ZanQKGX/AHWe9Y1suYXElJ7M+ojIip7gbCluIP8AcZcSOsDEPdq5etjmwMvp1QQlXVzk/oKG7n+QU3pkvZGdaGipwBIJKogDMk6AAVfvRCG2m7OYW5iK3IM8mSAkNgjKd5qpbbcqyvONoCSRCQ4oSoJUkKOHcCQdfjRJ4JLkW/aTaFj5tjMZAAuEc0COAOLsHGtmCDjJZJeOjPrtYsyeOHnszLg8HdotTgwpUhre64kpAG+AfHPQO6u63PdTdmZQy0IQgR0k71KO8k51Pir3FTcmZ5Gc2GNRJMVeFVRzSmlBgntEr6QvqR7iaVRbQn6QvqR7iaVEAwguX+W39hHuit1JrCub+W392j3RW0k0ljUSE00mvCqm1RB1CXhK2jbsticSuCt9C20InM4hhUrqSDPXA30VlUa5Ab6+eb3vg3leJcXk0kkgHRDDcr9ZAk9Kqv5KfsXbgu/56ztbmEG0OE6co4BgHojPsNRvXhPyq0/XPINdShBI6kDvqVm0FNiffVku1OHDxCTzUgeiFVmX+eTDLA/toBX94vnKnqECsf3S/n+TqaWPFmdY7GXXUIHlET0DVR9U1abtYXayR4qyUD7JGFPcBTrIvkbOtzy3SWkHgmJcUO5PaaoWVfNV9ZBS6n0Tzx6vZTOxueXDZHeCOcOr/v21buy0BsNqIJAcVPXghPqmvL+aAVI0xK/1QsdxqvYzzHB9lXqME+o0fcTPHkLrNtqgpA5JfNETjT0nSKmZ2oZVkVFBheShlzhkAoSOjdQbZPK/e414daV6cbNforYmdBsjmKSg4gc5GYjmj21QvVnlLZZ0DeEdWZJ9grG2bPzitfEOSdTmnTprfsikfxJnGYSEjxiZ8VRAPTJAq4RqYitkn+GHjOz4caKcGNKk4VAQEkQBlO8Rkd1NspXYrM0yoRgThxkHBAOuICAc9/TRjZIAEcMqszNdX5OO5OqOavWcOYijJZJUpIKRinMmYOZntnWqbqgVAjIggBOcndJjMZaa+Luzovve1WHFLriGl5gEKSlUgxpGY7KwVPNPqOBycKikLTBBI4x4wz3cZFWWjOeYgrTvgHdmQQQRGnGNwMVFa7ahsytxKc85MECRJ9cU7a+wlNndKjKuTJCwdRkOOQy04mgZfOYSqNGs1b53D9a5ufF9dm3C7ivzRrX5tY2HU8mC5HlThTumJknQbhpUFo2zSplxBbzUkjJemPmZmNd8ULvnNPUf0qF0EYjxKY9RPtpaxo3ZsSguPcrLWpDhQoRBINEO0TmIsufXs7ZPWkFB92sbaF0KW04NVNIKulaZQo/6a1bWcdks6/qKcbPrDie5VNyL7ZCdJle5xb6ZWuy18m624PJWk9eeY7RI7aM/kyeSvGzgc1BUtHRiBWkAdCkigIV0W7FBdqe4P2Rpz1pCT3k1nnw0zTqVcQK2tQC+le5xlpcjTNASe8V1DwRXo2uxllICVtKJWBqoLzDh6fJ9Eca5Zfb+JqyH6rJbPoLUCO+r/g3vk2e3NZ81w8ksdCjhHqVhPZXZilLCkecbrId+mvZpop0VlHimlNKK8NQoEdoR9IX1I9xNKvNoT9IX1I9xNe0YBpXRfbIbblweIjyV/VH+NaydoGPOD8Ln+2lSoKCsX/kDHnB+Fz/bXv8A5Ax5wfhc/wBtKlVUSzL2mvIO2ZxFmtAbdMYVFLm4glM4cpiJz1rlAdYcS7yiRZ7Q4o2dRRKkKUSFLIQBzDCYyMc6vaVBKCYUZck96uIW9ZmwYYbjcd2cRE6JA7TQs/auXeJnNxe+fKOVKlSowSOjjytLgl2gtqCsNtnmNJDaciJI8dUdKpqlYXU8qkE5KBSddFAj9aVKmKCqip5G4lu3vBbKTOfJoJyOqCptXcBVC73gCqT5CuPRXlKrUFVGeM2ixZ3RCs/bUZeE6+2lSqtqs6LzS2mvcFrSlaiVYeacwCSM05jKtT5QlVtlLmHCgELhUyEA6RXtKooK7Ms8rt/g6tce1TSmxjczjelf6J0rRXtSwNHB1YXP9tKlWtdHMbOO+EK2KNvltzG3hSoJgpCZkKEECTKZnpHCqlz7SloKKSkg6oWkqTiGhEb68pU3C+Wg5PhBFeG0rT9hWQYcw4FIhcAkQVJO9J1gnKKCmLWnkYJz5NQjOPG9ulKlWfPFNj8E2v8AaM114c3Pjx6KrW1/MCeHsE0qVIjFWbs+aTi/yK8XQW2+jGN/EKHvGtO4b2Z5BbL+PCVJWktgFSVCQfGyggx2V7Spkopwow45uOZ0WB8hP9y0J60IV7DRZdFus6XGCl4k/JSgS2oSlKiZPA5ad9KlWaWJPyzXPJKgVtZsZOFTryUpccghtKjiJTi4c3hvquxYGAsOJtENgmFFtePIJnmgQDnlnXlKtauMeGct1J8o7dcu01nfYbc5VQlMZpXMjmkmBGZTOXGroviz7nSOxzo/x6KVKo0SxKvljzp9Tnwpq74YIjlT+Fz/AG15SqJEsGL+vdo2hZC8ub5K/qJ6KVKlRA2f/9k="/>
          <p:cNvSpPr>
            <a:spLocks noChangeAspect="1" noChangeArrowheads="1"/>
          </p:cNvSpPr>
          <p:nvPr/>
        </p:nvSpPr>
        <p:spPr bwMode="auto">
          <a:xfrm>
            <a:off x="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80" name="AutoShape 4" descr="data:image/jpeg;base64,/9j/4AAQSkZJRgABAQAAAQABAAD/2wCEAAkGBhQSERQUEhQVFBUVFRcWFxQVFRQVFhcWGBcVFBUVFRUXHCceFxklGhgaHy8hIycpLCwsFR8xNTAqNSYsLCkBCQoKDgwOGg8PGiwlHyQsLCwtLCwsLCkpKSwsLCksLCwpKSwsLCwsLCkpKSwsLCwpLCkpLCksLCwsLCwsLCksLP/AABEIALcBEwMBIgACEQEDEQH/xAAcAAABBQEBAQAAAAAAAAAAAAAGAAIDBAUHAQj/xABHEAABAwEFAwYJCgUEAgMAAAABAgMRAAQFEiExBkFREyJhcYGhBzJCU4KRsbLRFCMkUnJzkpPB8BUzNENiotLh8RbCJURj/8QAGgEAAgMBAQAAAAAAAAAAAAAAAgMAAQQFBv/EACoRAAICAQQBAwQBBQAAAAAAAAABAhEDBBIhMUETUWEiMnGx8AUjgZHR/9oADAMBAAIRAxEAPwDpFz2BstN/Nt/y0eQj6o6K1E3c15pv8tHwqnc38pv7tHuitZIrOaGU1Xa15pv8tHwppu5rzTf5aPhV0ivIqi0Uxd7Xmm/y0fCvFXc15pv8tHwry8beGxAgqIkCYAGhUo7k+05Cs4Xe67m4ogcFA9zYICfSJPECgcvCLSRcVYWvNtfgR8KZ/D25/lt/lo+FQnZ9P1v9DX6JnvqFyxus5oUVAapgnL7JJ7iKre12gqRfNga803+Wj4VGq72/Nt/gR8KV33il0SMjvEz0SDvHs31aIo07KoqpsDfm2/wI+FeKu9vzbf4EfCrVKKuyismwN+bb/Aj4U1V3t+bb/Aj4VaNeVCFYWBvzbf4EfCkq72/Nt/gR8KtYaaauyFX5A35tv8CPhThYG/Nt/gR8KmWoAEkwAJJoMtu0Di3saCUtt5iM5jXmjxjx6DFDKe0JRsLPkDfm2/wI+FO/h7fm2/wI+FKw2sOoCh2jgasCiTsCiv8Aw9vzbf5aPhXou9vzbf4EfCrIFPCashW/h7fm2/wI+Fei7m/Nt/lo+FWQKclNQhXTdzXmm/y0fCvf4a15pv8ALR8KtpTTwmrKKabta803+Wj4VILsa803+Wj4VZCaeE0RTKouxrzTf5aPhTv4Y15pv8tHwq2lFPw1dANlIXY15pv8tHwr3+GNeab/AC0fCroTXuGroGyh/DGvNN/lo+FL+GNeab/LR8Kv4a8w1KJZyzaGxIFoXzEeT5KfqJ6KVWtpEfSXPR9xNKhDCu5v5TX3aPdFbCRWRc38pr7tHuitlsUsKXQxQqJ5wJSVHRIJPUBNTrFUb2/kr4QJ6pE91VLhFJlaxWTEorWMwQT95E+pAISOmTrV9yvLEeb1qWf9aqe5VJcBJ8kDapJHCO+a9WKy7HaOTfW0rKYKDuwmSgeqU+hWquqTsNmDb7EW3EvN5SoBad0qyC+3JKusHVNbeokb6qWp9KSkHecUbyEjL1qwjtq4kQAOAiqXbotkJp6RTSKck0RQ1QpgqRdMAqyDxTFCnimOKgEndVEBfbG9cCOTCgnLEomckgidP3pQlY7biY5VCSmA6UjLCMJOHEPrZbuKqr+EG+cS+TSomYWuRhIkApRGv+Wf1hwpt0p+hDI/y7RnMDVWqd56d0HjWZvdydBYNuNSflhJsltAJSoTybnjSqcCyc08YEyOg0egVwS4rbgXhPirI10Ch4iujPLqNdq2at/LMJJ8ZPMV1im434FavB6Uvg0wKeBSAr0CnmIQTUiU14KkAqyCApwFIU9KaIBsSU1IlFJIp9EkLbFFKlSogRUqVKoQVKlSqEOd7So+kuej7iaVTbSp+kuej7ia9oKGWbty/wApv7tHuittAyrEuT+W392j3RW43S0FPoShUFpYC0KQdFJKT2iKsKqM1bARk3DasSMKvHTOIf5A4V/6wexQ41pKrEvixrac+UNSQc3EgSQQI5QJHjAjJQ4AEZitCw3kl1IjIxMTOXFJ8odPrilJ19LG/JBeV1pdgnJQ0UOB1SRvGQPWJFUhZ7SnIKChuOMf+zZI7621VAapwTdjEzPsd0kKxuKxK1AEkA8So5qPDIAcJzrSNOSKYurSS6IeRSimqdCUlSiAkZkkgADiSchWIrb67wcJtbM/aJH4gI76IqzaNKqFkv2zvGGn2nDwQ4hR9QM1cFQhJWdfb+Fo6ySBlrx13aa1o0K+EK8lM2YKRrjABIkA56jvHVQT+1h447pJIA7Vs2XFKcdWpalHGcAhJxGclryMeyrVmsQS1hCDzEuJSC43KkrPzhkZCJoTtttcdMuLUvrM+oaCim6WQbGkwMmbRnvGa8gPXWZp0dfLCUIrcyJWyKYlJWIj6rgM5ZFMHLfRlsK8pDq2lEGUzl9dBwrPXx6a5VZHFJMpJSeKSR7KN9h70Wq1NYziPOTJ1hSVHXfpNMjaYOrw5FC27SOqCnCmA1HbLYhptbjisKEJKlE7gMzWpHFJLTa0NIUtxQQhIlSlGAAN5rnV9eGtCcSbK1jj+46cKexAzPaR1UC7cbeuW5WHNDIMobB3blL+suOwbukQzOp/fGtKjGH3csQ5OXQbXr4Xrc8kp5QNg+aTgUfSkn1EUtlPClarKMGIOtzOB2VEcQlc4h1ZigkRXq0afvsq1kXsqB2s+n9ittWrxbUptJQtsgLbVBiRIII1SYPDQ5UR18x7A7ZLsFpDmZbVzXU8Uf7gcx6t9d8e2jCwcBGEt4kq4hScSVD976CbS5XQcMcpukbxWBvqum82zmFZQT6pn2UMM3xJAUc1CCd8lAB6s0j11Su99wgAGAd56Z040l5fY2x0Tp2GyLVMZa/qCY7qmQqao2VokCTJEa6a5iP3rWhTUYZJJ0KlSpVYIC7Sj6S56PuJpU7aT+pc9H3E0qqiGvcf8tv7tHuit5vSsC4z82392j3RW+jSlIdM9NRkVKaYati0NrHvC5M8bPNVMlOiSeII8RXSO2tg0xVLkk+xkXTMex3nngcyUMiSII4Yx7FDI9GlXFisXbm1oYsq3zk43AbOUlSjAQQfGSc5HAGuZ3P4WrUlUOBtxByGIcnhz1xJEwOmaGMZDHJI7Sg5Vg7ZXstmzqLMcssFLclIAMElZJy5oBPXFX7xvRDSAVKSAdCTkeEHfXMtuNskJhAGPEDzvJ6oG+I14isuTUNZFjgrf6NGPDuVt0jnt53pa3SUPOPOZwUrWtQntMdtUnSlJgc87yckzvgDXtq1ab0W7kMk6QOHCo27qWQCEz210FfkTPZB1j5+f+Fb5YuQQYjSBA7q6p4NvCMpxabNalYsWTTqjzsQ0bWfKncTnORmQa5habGpHjIiais6TzgNUwoR0SDHrnsq2lQuLk3TPqcmhjwgXaXrJhSQClxCs9IzSZO4DFPZV/ZMPfImPlKip0oBUTrnJTiO9WGJPGrltQFpKDvjTXIgj2UiXQ7HJxkmjlX/AIo03HKKJ1kkpbTlwBzIPGtGxBlKEthTQThWk/OglIX4wCjrPHKte8Sw0slSYAyGEYnFHeSo5x20xq8m1TCVBKYkGJ7Iy0pG1mx5HP7mwfXsogjE2VJyUTCkupGHOCRBMjSJ041rbCXOpu2HGBzEKM7pkI7DzjVpn5M8rmJUhYO8BBI3wpBmYzoguqzhlSpVMgAExMSTBI1zOtFFNMmTUTcHFu0boNDfhIJ/hloCTnhT2gLQpQ9QNEIXWLtYyXGFIgmRuMb95nTo3z2jXBXJHOl0fOfTlWnYrOmBMEmmX9c7lncWFoKBJgwcMaiFbxUzLMIGUyBBmBp8Y9VXMCBbWlKRoD2CsW3NYVSMgT6uitjkykwY0GZE6Rpl+4q4xdqVpWFQeYVCM+mhTDaB+w2TlFhJMAmSrgJ5xA4xu411izXwjC0G8RQ20lBkFRGEBAJIGWQrmlmazVhI5oGU9pjif+a1rrs61EBClc6RkVAHfhMUucm3Xg6OmhHHj3vsPmLWyk4g4lxWpSkyQP8AHcT0UR3QrlYUBkBIOmIbx0H4UF7ObJrUvFGGJEjKVZEdxrpWzd08kk8Nw9vfn2mrThu2x5E5NRKUW2aliTzc9/7nt17asUqVaTmN2KlSpVCgH2k/qXPR9xNKltJ/Uuej7iaVQhp3Ifm2/u0e6KIm9KG7kPMb+7R7oojb0pK7HT6H0xVPqM1bFoSaY4KkTTHKEJdnN/DO3NlZ6HTlukoMT3+uuLHWuweGK+Giy00laVLDhUQkgwAkpzjTM9xrk912Tlnkt8SZjWACox0wKKLpWXJcnVnLuVa7kYKRicbZC05ySW8SCnrKQR1xXKLY6lxtISZwmdOMz++ivou5bpastlQ02TyaRkpZBJxmZJ0klWg40DeE+5EqQHG2m0rQZJSiFqGZIJSMz1+ukRilKzX60ljcPBy2x2MhIcIy3Tl1mtWxv4TChE76cHQbOyT9XMekoVGkAmZyA0JAO/jTbEJEV4PBeX77DWEyspUCN1bqmCqAnM7gBJPAZa1vbJeC159SV2lKmWRnBycX0AeSOk9lXaK5tNHULmvwWmxtPJEYk87oKeaqO0VaPNSVDhrUTdgQy2hllIQ2kQAM9ZOp1OpJ6ahtnNbw4hJyA41nk+TREH1Ocq4qE5kmOriOipbFdDgxAt675THtrSuuzgZjJURnw4VUtr1oDiglRAkAQEkCY40I5SfSPbRZClJGEznHXG6r13uKeb58BSQAeuMzV5LZUBPZv3RVRtsIdIOQUO8VOgJS3Gjd7kpjgYqe0NylQ1kadIM1TsC0jm75NaIp8WZ2jnHhHStdnCEjmgmSqBMlSkwndodeNc+dspDaJnDAgnLQ5iu73lcqXhBAnI5iRIxQOrMdgrn+11wJQy4tKc0JJCTnBGZEgddPbi415Fq0/gFm2GAjIqUvsAA6IJJ7YptkeCDPQR6/+6y03uAPjUDbztpcDLCSpS8oAzI39Q4mkxixs8ifSC3wd7NItiXJQsBK4xhWWkxpu/8Aaum2fYdhkpLQIzGKTPaOGvfUOxVyixWZLU5gSsg5KWrxiJ3cKYvwjtNqVCOUbCg2cilfKc7FE+MAI4ZnWhyKLXIUPUktseQysNiAAgRFXwKxbFtdZnHA1jCHCJCFwkkdB03ca2qbigox4Mk22+RUqVKmgCpUqVQgD7Sf1Lno+4mlS2k/qXPR9xNKoQv3J4jf3aPdFErWlDNynmN/do90UTM6Uhdjp9D6aadTZomKPKFtutoGGWFtuOAOLQcKOfnwCsAlKTETRTXEvC24PlqvFIwN6eMDBmemMNLn0a9JjWTJTBe0tsvggAMLxDDBUpCp1Cjuz31DctlUw8lTghSVoIMggpxFK4I1yPcao4o6RV+7nypLiFQUpacWknVJEGB1n2Ui2lXg6efTY19YS3opXKsoSTLjam4BOa0KhJH+QOho5tyAtqQApSUyUg+UBpiIyz3xvrnlsdxO2MgxKsYI3SEE94NE2ym1PLhSV5KCoKU6kHRY6MjPCph44MmaDcEzmdktEygiMKiQk7hJOHsJrW+WN4IU1ztywSN2RI0PdRPtjsIl759ghDxPOBOSyTMzuMb+ih9OxVoiHXUJziEySdNFGPZWlpMywm48FjY265dDzicSJMDnAcCqU5gjd0jorsghIAGQAgdQFc5uyxpYbAJw+SNYnOBw3TnwrYbvRSmwpauTSESc4GGJBjdluoWwlFs3nrUFK4RlNZFsKitKplInP97qx07WNttFxOIjHhRIgqVqctw6TxrcuN3lGk4xBikPkfscezUTHcD691NWEan9mmtt7wejs3VIWDqRUKHJK90aTVG1NlZAGoMz01dAOWX/AF+tPUjWNToTU7KIS7zQQM5EnhnnV1m3oUYB3E56QNc6DrXejlmcIVzkEjLgd8dFWNoMLjC0oP8AMEZ7t9Mg/AMourLVv27RynJsDlPmy4V5gRIACOJOs6ddOsV7tWpATlgKQVAxMKGWJO6Qa59dqMNoUDlgsiJHSNfYap3ZtQqytghCVh1tKTJKSOTUtIgjoIqOf10goYt0G/YLr78D9lJSppa2kiMSRzwqSAIKjKTrx10yojua6LPZkIQ20ltSD42EYjlvX4xJy6652/4WnSMIaSRGilKOfEERW9s1eTl7NlsqU0W4xqQYOFUxmZJmCI6NadJ0rM8Em6K23O1qkqDbDqkFKlFwBJTA5pbzIzGZOXGs66rLieQF6NILzhPnHOdzukCD2Ur82ONnt7aSVLZcXiStUkkJ5y0rJ1UI7Qaai1YbBbLQdXlKAPQSEADsJrHkuUtv85Ou3DHhuPsZFsvgpQu0f3LStSW/8Gk5EjpOSeytrZTwlWqzIw4g4jyUuSrDH1SDIHRpQntMClTDXm2GwR/kvnn2iomjGQ3QK6E5qGJV5/SMei00c2RufS/bPoTZjwg2e1pAJDTu9tZGf2FHxh39FFANfN7r3yRoj/7DqYA3ttnUngo6V2HwTuLVdjJWSc3AmfqBZAHrmhxuUo7n0ZtXjx48jUGGFKlSphkAfaT+pc9H3E0qW0n9S56PuJpVCF25fEb+wj3RRMzpQxcviN/YR7oonZ0pC7Hz6JDTKcaaaJikDu220fySzylxtpxasKFOAkcVEAakDszriluttmUSp60rdUczgQSVE6nErLXOrHhV2mNqtq0g/NsEtIG6QYWrtUD2JFAqqB493bNWLUvCqijU+WNSQCqDoSmO4ExTiOYopMiCmRpmNDWUywVrCUCVKIAHSaJr6tCGltWRqIbKUrP1nCRjUeo5Dtpc4qLSRtxauc4vfVGvYW8mif7PLJPopUQfZWHceIvs4SUkrSJHCZPdW3bXcCbSE64ZPpIAV8ax9mD9Ia6FE+pKj+lZ0+GzRg5g0wgs23eCQsLJxHnDCcgTEAxGVTXhtY0hJIKlu5EJUCkAEAiTGWWcCgiUqCQAcZXrOUGAABxmadfLkvuRoFYR6MJ/Snqb6AenhZpt3u66pS1qHzaSpKU5DGYQnpqxbNoFrbwGCIEnflWK0vCyTvUruTl7T3V6TlQNmvBhh3RY+XqCMGqcQVnuIyy7K7DcygWkmRoIj9K4qRIroewFteUjCsHkwOas8Rw4gVEJ1sOpIM2wUqOcgk9lXkWgEa1n2J8KNWlJjdUOaP8AlI06dBUdpdJBjKNBXragnOKalecaddQgP7QNJLaSrNU0HXve6m20Nz85jKyJnCnyUnpMnLhHGjDads4FFJziRG6OFcptx55q26Ojo8Sydl5Fv+cWVKAK7LBPSFEGsW2LUoMoSkk4DAGZOJasx0Zd1SOtFZSkRnlmYga5ncNa69sbsO2y0h53C4oI5uhEZmOqd3rqJ82uxGfAsacG+LOM2mwLaVhcSUGAYI3ESCOg0f8Agtu5SC5aCFpkBCdyVAkFRH1oIA4Z0c3hdbL5l5pDhiJUkEgHOAd1WWLGhKAEgIQjIJAAA4BI/ffWhytGaOBQlbK97J5ZstqOoMK8pJIIkdOZ9dc52psxZsLFmMYlPBJjf4xnqlQNdEtDlDm0F0JtBaJMKacSsHiMQKknrA9YpVLcpPwaJwcoOMTnO1a/p7o3JWlP4QlP6VfsZFmQHVpBdVm0g6JHnVD2Dtofvm14rS65GrqzB+2YBFWHLaXVFajJUfUNwHQBTNRB7Y/gn9PnblD5s1b8XjZYf1WQptw8VhRIJ6SDXbPBVfKH7vbSkBKmfm1pHHxgr0gZ65riVyvoWF2dwwh0c1X1HB4iu3Q1v+Cq/wBVjvDkXMkunkljcFz82r8WXUunaealj9PyuvwY9fhePLuXTO/0qVKiMIC7Sn6S56PuJryvNp/6pz0fcTSqiy/c3iN/YR7oonY0oYubxG/sI90UTMHKkrsdPolNRk081Eo1bFxPm/wg3GbNb7QmIStRcR9lZKxHUSU9hoabsylTAyGp4TkK+j9t9iG7waGeB5APJubs/IXxST6tRvB5VeGwlqsyQ0GFuFSgVOIBUgnMJSkp0Ak6xVOdLgfgxKc6k+ARsctGUnCqIxbxxCTu6xUF2fOWpv7YPYnP2Cp76CmluMrBDiVFC9MiDBSIqzsXZMVoB+qhZ91H/saB8RcmaM84Nxx4+kbGLE5aOk4T2JTWdsyYdUr6jbqj2IUPaalu9/5wk6LdcHckj2VA2rk02vpAQPSVJ7hWbxRsxva2vcgsNmKHkYxEJ5XP6oTiSe3Ksxb0kqO8k9pqwl0oCuKklJ6BkSO6qSxO7sp8IW7FZ8+zhdlvlSUoSePcTP699WnDVNkytPVPdVl1VBI6el+3kenTso32LvpPJJZUYUleU+UkyY9Z0oHQchRHsWhBcWVicKSpI6syeuP1ql2TVxTxWdUZUIBGmWlTi0Sdd1Z11OgokaGIBO6KtcDlrV0cQnU7G+arl7PMTNMtb6U55CqBvMYiCcspz3ceiokQqbTLVhkaSJ6ImuU2tyST0mjnanaZvCpCOcVJiQct9Abipn10MmdrQ43GDbRBaRKerP8AffXRvBzttiQbO6c4yJ9vsnsPGueDOqbT6mnElORBmjgBrEk1J9M+hOWpirVHqiDpHChfZ7aPlmxJ5yciP0/f6GtFy2UdmbZZatbkaHI6fqD0isi02inrtmoOh7j9YVlWtwgwf+Ogg8KBsdjgC22N0YpfQM/7gG8fX6+Pr40PWQ82j1NoTiGIgAyDMAQQZ1oNtFjQHF8mRhnIGcqL1N0drKWBwzb4Lvs8QlPEk/4j9atfxFK3mlEHEkpxkeUEqBB+1FRIdhpxATzjBBSPITJWOjceyqFjHPFbdFijJuXsc/8AqeeS/t0fW9mtSXEJWgylaQpJ4hQkH1GpcVBXgovEu3YziMlsqb7AZT3EDsovxVT4dHNoCtpv6lz0fcTSpbSH6Sv0PcTSqiUX7m8Rv7CPdFErGlDNy+I39hHuiiRk5UjyOl0TE1Eaco1GTVsBIdNV7W+EIUtXipSVHqSCT3CpSaHPCFa+Tu20qGpbwfjUlB7lGqDqj53vy3F59x1Wri1LPWok/rHZRBsOjCXlnRDCf9RU4e4UJuDEQBqSB2mjG7OZY7Ysb1lsHoSlLY96gzv6aCwRuZjpXgbZVxcWrsGAH9aV4uw6oRMuJWRxAAMd9NvbJLKPqtAnrWSo/pT7WnEW1ecaif8AJMUlHU23JGXapxmJzJyGfqioUoO/QZnq3Dr3VordVCkwJIEq8rIz7d++q1okxJJPSTlT1N9CcmjSbke2Ic89A/fsqdZr2xJyWen9+2mkUmTtnX08NuMkQchV66Lw5B0LiRmFAakEEHuNZ7egqQZgxQ+R+1ThtYZ2fwgNN80hcRkQBPaJ1rWb28sxSApah0YCT3ZVyu0eMeiKs4aZdHNjo4yk17Gzeu17ynF4VkIxHDkAcE80HpiKp/xN55K1ESlAGJX2jAn97qzH66hs/sl/8a6iOetouE/5xiSOwACiinKysuzBONI5tipCvcNeCkHZ8EaTVVSJdjpqydTT7Ij59J4pV6wk0yLqznaqO6CfsxtmUtMLbchRWoYASFCBOIjSN3ZWqxts8mAsJX0nIntGXdWPYGipxCQcJVlPAkETVFCYyO4mnQ+rhnHzuWJ3FsOv4+V2dTwThCVhBBzlRTiyPDrrHtN+OGM8uzIfCSalsgi7Di/uWqU5GIS3BzG+d1ZaQFIjeKQ+2dbSNzgm+ye0WwqOecH95VAQSYAznKNZmAKYvJWf7yFbd3rTZmVWpQCnJwMJ3YolTh6hp/1Upt0uzVlyrHByfgdeaUWVosyDaHUw4dQ0k54AfrHf/wBUOXc3z4Ooqut5S1FSiSokkk6knU10HwX7JfKXeWcHzTZEz5ahmEdW89GW+u3gxxwQt9+fk8dqM0tRktnVNgrl+S2FpGeJQDi53KWlJgdQgdlEOOoAuvcdYW7djaBLaM/SV9SPcTSqLaJX0hfUj3E0qgJr3N4jf2Ee6KImzlQ7c38tv7CPdFECDlShj6JCaiJpxNMNUyJHs0K+FFrFddp6AhXqcRRRNY+17YVYLUFafJ3e5ClDvAqkW+j50uGycpaBPithTqvsoGL2wO2iK0DDdjKdFPLKz6SlK/21jXSkps1pWPGdKLMgbyVkKWB2Aeuia+rLL9ksyf7aU4uEJAk+pBPbSc0rkaNJH6kDu06QLS4keRhT+FKRTbdZfoqOKSF9QWCarXlaeUdcX9dSj2EmO6tNa5W8jdyaMPUkJ/Sh6SNuaPBi8uUpQTnMzxgHiams6EOuJSlK5UoDEoiEkmJMajfUFoTCGwdcJPrUfhV64GuchX/7Nj2k91NfCsS5Sa7Da6dgGvk2N1bqiVRDaQB42GcwSYjPhVa2+D1JSVMPgwrDDgiVZQEqGszwoisj3zbYM5g8f8uH7zpvy3UnMQTBzyBJHxrLv5DWbIvJzm03O60YUg5b0jEPWKY2zDS1Eb0o7TKz3I76OmVlJUUkgkEcYJJM9cnvrH2wtSnFNN8cxlnJhPb/AM0admrFqZSai0CFsYwqUDr/AMA1es12OuJCkNrWDkClClCd4kDWtbai4OTVyqTiQo4VDXAoc3tSYyPZXVPBzYw3drH+QUv8SlEd0VqWK3tYuWq9OPqR5s4pd9hK7Q22RHPzHDDKlAjsNH133koumFKQjxSoLIIMGYg87XTPSsu8rCV3raVtoOBLiwSB5RTBiNTJntHGtR2yAgFAGWWpJUVADEBMb50zk6RTsUKTMOsyrJJNewFG6HluKDba1knyUkjPM5jKtWyeD21KBUsIaAEnGoSAN5CZjtijC6llHLtytKSoEJylOJIUSlROIKz41MbYSuTmSnBJzVh11/etYMjUZNG1a3I4pIE7LsSwVpSp5asYMKSAlMp3SoZSNDS2g2PaYYQ81y0ycQcw80KBRBgZGSOOlbV5QHEJ6FEdhTn302+llVkeAknAYBJiU4VR3GgU+RLyTfbOd3PaSXLOgxCXQZgTzikGVakZaVm2xrC6scFqHqJrQszSUBDoWCUugcnBnCmFY54bqftDZ8NpdHFZUOpXOHcaepVIc8Mcqot7M2kONPWVyAlRDjaiQAh0ZanQKGX/AHWe9Y1suYXElJ7M+ojIip7gbCluIP8AcZcSOsDEPdq5etjmwMvp1QQlXVzk/oKG7n+QU3pkvZGdaGipwBIJKogDMk6AAVfvRCG2m7OYW5iK3IM8mSAkNgjKd5qpbbcqyvONoCSRCQ4oSoJUkKOHcCQdfjRJ4JLkW/aTaFj5tjMZAAuEc0COAOLsHGtmCDjJZJeOjPrtYsyeOHnszLg8HdotTgwpUhre64kpAG+AfHPQO6u63PdTdmZQy0IQgR0k71KO8k51Pir3FTcmZ5Gc2GNRJMVeFVRzSmlBgntEr6QvqR7iaVRbQn6QvqR7iaVEAwguX+W39hHuit1JrCub+W392j3RW0k0ljUSE00mvCqm1RB1CXhK2jbsticSuCt9C20InM4hhUrqSDPXA30VlUa5Ab6+eb3vg3leJcXk0kkgHRDDcr9ZAk9Kqv5KfsXbgu/56ztbmEG0OE6co4BgHojPsNRvXhPyq0/XPINdShBI6kDvqVm0FNiffVku1OHDxCTzUgeiFVmX+eTDLA/toBX94vnKnqECsf3S/n+TqaWPFmdY7GXXUIHlET0DVR9U1abtYXayR4qyUD7JGFPcBTrIvkbOtzy3SWkHgmJcUO5PaaoWVfNV9ZBS6n0Tzx6vZTOxueXDZHeCOcOr/v21buy0BsNqIJAcVPXghPqmvL+aAVI0xK/1QsdxqvYzzHB9lXqME+o0fcTPHkLrNtqgpA5JfNETjT0nSKmZ2oZVkVFBheShlzhkAoSOjdQbZPK/e414daV6cbNforYmdBsjmKSg4gc5GYjmj21QvVnlLZZ0DeEdWZJ9grG2bPzitfEOSdTmnTprfsikfxJnGYSEjxiZ8VRAPTJAq4RqYitkn+GHjOz4caKcGNKk4VAQEkQBlO8Rkd1NspXYrM0yoRgThxkHBAOuICAc9/TRjZIAEcMqszNdX5OO5OqOavWcOYijJZJUpIKRinMmYOZntnWqbqgVAjIggBOcndJjMZaa+Luzovve1WHFLriGl5gEKSlUgxpGY7KwVPNPqOBycKikLTBBI4x4wz3cZFWWjOeYgrTvgHdmQQQRGnGNwMVFa7ahsytxKc85MECRJ9cU7a+wlNndKjKuTJCwdRkOOQy04mgZfOYSqNGs1b53D9a5ufF9dm3C7ivzRrX5tY2HU8mC5HlThTumJknQbhpUFo2zSplxBbzUkjJemPmZmNd8ULvnNPUf0qF0EYjxKY9RPtpaxo3ZsSguPcrLWpDhQoRBINEO0TmIsufXs7ZPWkFB92sbaF0KW04NVNIKulaZQo/6a1bWcdks6/qKcbPrDie5VNyL7ZCdJle5xb6ZWuy18m624PJWk9eeY7RI7aM/kyeSvGzgc1BUtHRiBWkAdCkigIV0W7FBdqe4P2Rpz1pCT3k1nnw0zTqVcQK2tQC+le5xlpcjTNASe8V1DwRXo2uxllICVtKJWBqoLzDh6fJ9Eca5Zfb+JqyH6rJbPoLUCO+r/g3vk2e3NZ81w8ksdCjhHqVhPZXZilLCkecbrId+mvZpop0VlHimlNKK8NQoEdoR9IX1I9xNKvNoT9IX1I9xNe0YBpXRfbIbblweIjyV/VH+NaydoGPOD8Ln+2lSoKCsX/kDHnB+Fz/bXv8A5Ax5wfhc/wBtKlVUSzL2mvIO2ZxFmtAbdMYVFLm4glM4cpiJz1rlAdYcS7yiRZ7Q4o2dRRKkKUSFLIQBzDCYyMc6vaVBKCYUZck96uIW9ZmwYYbjcd2cRE6JA7TQs/auXeJnNxe+fKOVKlSowSOjjytLgl2gtqCsNtnmNJDaciJI8dUdKpqlYXU8qkE5KBSddFAj9aVKmKCqip5G4lu3vBbKTOfJoJyOqCptXcBVC73gCqT5CuPRXlKrUFVGeM2ixZ3RCs/bUZeE6+2lSqtqs6LzS2mvcFrSlaiVYeacwCSM05jKtT5QlVtlLmHCgELhUyEA6RXtKooK7Ms8rt/g6tce1TSmxjczjelf6J0rRXtSwNHB1YXP9tKlWtdHMbOO+EK2KNvltzG3hSoJgpCZkKEECTKZnpHCqlz7SloKKSkg6oWkqTiGhEb68pU3C+Wg5PhBFeG0rT9hWQYcw4FIhcAkQVJO9J1gnKKCmLWnkYJz5NQjOPG9ulKlWfPFNj8E2v8AaM114c3Pjx6KrW1/MCeHsE0qVIjFWbs+aTi/yK8XQW2+jGN/EKHvGtO4b2Z5BbL+PCVJWktgFSVCQfGyggx2V7Spkopwow45uOZ0WB8hP9y0J60IV7DRZdFus6XGCl4k/JSgS2oSlKiZPA5ad9KlWaWJPyzXPJKgVtZsZOFTryUpccghtKjiJTi4c3hvquxYGAsOJtENgmFFtePIJnmgQDnlnXlKtauMeGct1J8o7dcu01nfYbc5VQlMZpXMjmkmBGZTOXGroviz7nSOxzo/x6KVKo0SxKvljzp9Tnwpq74YIjlT+Fz/AG15SqJEsGL+vdo2hZC8ub5K/qJ6KVKlRA2f/9k="/>
          <p:cNvSpPr>
            <a:spLocks noChangeAspect="1" noChangeArrowheads="1"/>
          </p:cNvSpPr>
          <p:nvPr/>
        </p:nvSpPr>
        <p:spPr bwMode="auto">
          <a:xfrm>
            <a:off x="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82" name="AutoShape 6" descr="data:image/jpeg;base64,/9j/4AAQSkZJRgABAQAAAQABAAD/2wCEAAkGBhQSERQUEhQVFBUVFRcWFxQVFRQVFhcWGBcVFBUVFRUXHCceFxklGhgaHy8hIycpLCwsFR8xNTAqNSYsLCkBCQoKDgwOGg8PGiwlHyQsLCwtLCwsLCkpKSwsLCksLCwpKSwsLCwsLCkpKSwsLCwpLCkpLCksLCwsLCwsLCksLP/AABEIALcBEwMBIgACEQEDEQH/xAAcAAABBQEBAQAAAAAAAAAAAAAGAAIDBAUHAQj/xABHEAABAwEFAwYJCgUEAgMAAAABAgMRAAQFEiExBkFREyJhcYGhBzJCU4KRsbLRFCMkUnJzkpPB8BUzNENiotLh8RbCJURj/8QAGgEAAgMBAQAAAAAAAAAAAAAAAgMAAQQFBv/EACoRAAICAQQBAwQBBQAAAAAAAAABAhEDBBIhMUETUWEiMnGx8AUjgZHR/9oADAMBAAIRAxEAPwDpFz2BstN/Nt/y0eQj6o6K1E3c15pv8tHwqnc38pv7tHuitZIrOaGU1Xa15pv8tHwppu5rzTf5aPhV0ivIqi0Uxd7Xmm/y0fCvFXc15pv8tHwry8beGxAgqIkCYAGhUo7k+05Cs4Xe67m4ogcFA9zYICfSJPECgcvCLSRcVYWvNtfgR8KZ/D25/lt/lo+FQnZ9P1v9DX6JnvqFyxus5oUVAapgnL7JJ7iKre12gqRfNga803+Wj4VGq72/Nt/gR8KV33il0SMjvEz0SDvHs31aIo07KoqpsDfm2/wI+FeKu9vzbf4EfCrVKKuyismwN+bb/Aj4U1V3t+bb/Aj4VaNeVCFYWBvzbf4EfCkq72/Nt/gR8KtYaaauyFX5A35tv8CPhThYG/Nt/gR8KmWoAEkwAJJoMtu0Di3saCUtt5iM5jXmjxjx6DFDKe0JRsLPkDfm2/wI+FO/h7fm2/wI+FKw2sOoCh2jgasCiTsCiv8Aw9vzbf5aPhXou9vzbf4EfCrIFPCashW/h7fm2/wI+Fei7m/Nt/lo+FWQKclNQhXTdzXmm/y0fCvf4a15pv8ALR8KtpTTwmrKKabta803+Wj4VILsa803+Wj4VZCaeE0RTKouxrzTf5aPhTv4Y15pv8tHwq2lFPw1dANlIXY15pv8tHwr3+GNeab/AC0fCroTXuGroGyh/DGvNN/lo+FL+GNeab/LR8Kv4a8w1KJZyzaGxIFoXzEeT5KfqJ6KVWtpEfSXPR9xNKhDCu5v5TX3aPdFbCRWRc38pr7tHuitlsUsKXQxQqJ5wJSVHRIJPUBNTrFUb2/kr4QJ6pE91VLhFJlaxWTEorWMwQT95E+pAISOmTrV9yvLEeb1qWf9aqe5VJcBJ8kDapJHCO+a9WKy7HaOTfW0rKYKDuwmSgeqU+hWquqTsNmDb7EW3EvN5SoBad0qyC+3JKusHVNbeokb6qWp9KSkHecUbyEjL1qwjtq4kQAOAiqXbotkJp6RTSKck0RQ1QpgqRdMAqyDxTFCnimOKgEndVEBfbG9cCOTCgnLEomckgidP3pQlY7biY5VCSmA6UjLCMJOHEPrZbuKqr+EG+cS+TSomYWuRhIkApRGv+Wf1hwpt0p+hDI/y7RnMDVWqd56d0HjWZvdydBYNuNSflhJsltAJSoTybnjSqcCyc08YEyOg0egVwS4rbgXhPirI10Ch4iujPLqNdq2at/LMJJ8ZPMV1im434FavB6Uvg0wKeBSAr0CnmIQTUiU14KkAqyCApwFIU9KaIBsSU1IlFJIp9EkLbFFKlSogRUqVKoQVKlSqEOd7So+kuej7iaVTbSp+kuej7ia9oKGWbty/wApv7tHuittAyrEuT+W392j3RW43S0FPoShUFpYC0KQdFJKT2iKsKqM1bARk3DasSMKvHTOIf5A4V/6wexQ41pKrEvixrac+UNSQc3EgSQQI5QJHjAjJQ4AEZitCw3kl1IjIxMTOXFJ8odPrilJ19LG/JBeV1pdgnJQ0UOB1SRvGQPWJFUhZ7SnIKChuOMf+zZI7621VAapwTdjEzPsd0kKxuKxK1AEkA8So5qPDIAcJzrSNOSKYurSS6IeRSimqdCUlSiAkZkkgADiSchWIrb67wcJtbM/aJH4gI76IqzaNKqFkv2zvGGn2nDwQ4hR9QM1cFQhJWdfb+Fo6ySBlrx13aa1o0K+EK8lM2YKRrjABIkA56jvHVQT+1h447pJIA7Vs2XFKcdWpalHGcAhJxGclryMeyrVmsQS1hCDzEuJSC43KkrPzhkZCJoTtttcdMuLUvrM+oaCim6WQbGkwMmbRnvGa8gPXWZp0dfLCUIrcyJWyKYlJWIj6rgM5ZFMHLfRlsK8pDq2lEGUzl9dBwrPXx6a5VZHFJMpJSeKSR7KN9h70Wq1NYziPOTJ1hSVHXfpNMjaYOrw5FC27SOqCnCmA1HbLYhptbjisKEJKlE7gMzWpHFJLTa0NIUtxQQhIlSlGAAN5rnV9eGtCcSbK1jj+46cKexAzPaR1UC7cbeuW5WHNDIMobB3blL+suOwbukQzOp/fGtKjGH3csQ5OXQbXr4Xrc8kp5QNg+aTgUfSkn1EUtlPClarKMGIOtzOB2VEcQlc4h1ZigkRXq0afvsq1kXsqB2s+n9ittWrxbUptJQtsgLbVBiRIII1SYPDQ5UR18x7A7ZLsFpDmZbVzXU8Uf7gcx6t9d8e2jCwcBGEt4kq4hScSVD976CbS5XQcMcpukbxWBvqum82zmFZQT6pn2UMM3xJAUc1CCd8lAB6s0j11Su99wgAGAd56Z040l5fY2x0Tp2GyLVMZa/qCY7qmQqao2VokCTJEa6a5iP3rWhTUYZJJ0KlSpVYIC7Sj6S56PuJpU7aT+pc9H3E0qqiGvcf8tv7tHuit5vSsC4z82392j3RW+jSlIdM9NRkVKaYati0NrHvC5M8bPNVMlOiSeII8RXSO2tg0xVLkk+xkXTMex3nngcyUMiSII4Yx7FDI9GlXFisXbm1oYsq3zk43AbOUlSjAQQfGSc5HAGuZ3P4WrUlUOBtxByGIcnhz1xJEwOmaGMZDHJI7Sg5Vg7ZXstmzqLMcssFLclIAMElZJy5oBPXFX7xvRDSAVKSAdCTkeEHfXMtuNskJhAGPEDzvJ6oG+I14isuTUNZFjgrf6NGPDuVt0jnt53pa3SUPOPOZwUrWtQntMdtUnSlJgc87yckzvgDXtq1ab0W7kMk6QOHCo27qWQCEz210FfkTPZB1j5+f+Fb5YuQQYjSBA7q6p4NvCMpxabNalYsWTTqjzsQ0bWfKncTnORmQa5habGpHjIiais6TzgNUwoR0SDHrnsq2lQuLk3TPqcmhjwgXaXrJhSQClxCs9IzSZO4DFPZV/ZMPfImPlKip0oBUTrnJTiO9WGJPGrltQFpKDvjTXIgj2UiXQ7HJxkmjlX/AIo03HKKJ1kkpbTlwBzIPGtGxBlKEthTQThWk/OglIX4wCjrPHKte8Sw0slSYAyGEYnFHeSo5x20xq8m1TCVBKYkGJ7Iy0pG1mx5HP7mwfXsogjE2VJyUTCkupGHOCRBMjSJ041rbCXOpu2HGBzEKM7pkI7DzjVpn5M8rmJUhYO8BBI3wpBmYzoguqzhlSpVMgAExMSTBI1zOtFFNMmTUTcHFu0boNDfhIJ/hloCTnhT2gLQpQ9QNEIXWLtYyXGFIgmRuMb95nTo3z2jXBXJHOl0fOfTlWnYrOmBMEmmX9c7lncWFoKBJgwcMaiFbxUzLMIGUyBBmBp8Y9VXMCBbWlKRoD2CsW3NYVSMgT6uitjkykwY0GZE6Rpl+4q4xdqVpWFQeYVCM+mhTDaB+w2TlFhJMAmSrgJ5xA4xu411izXwjC0G8RQ20lBkFRGEBAJIGWQrmlmazVhI5oGU9pjif+a1rrs61EBClc6RkVAHfhMUucm3Xg6OmhHHj3vsPmLWyk4g4lxWpSkyQP8AHcT0UR3QrlYUBkBIOmIbx0H4UF7ObJrUvFGGJEjKVZEdxrpWzd08kk8Nw9vfn2mrThu2x5E5NRKUW2aliTzc9/7nt17asUqVaTmN2KlSpVCgH2k/qXPR9xNKltJ/Uuej7iaVQhp3Ifm2/u0e6KIm9KG7kPMb+7R7oojb0pK7HT6H0xVPqM1bFoSaY4KkTTHKEJdnN/DO3NlZ6HTlukoMT3+uuLHWuweGK+Giy00laVLDhUQkgwAkpzjTM9xrk912Tlnkt8SZjWACox0wKKLpWXJcnVnLuVa7kYKRicbZC05ySW8SCnrKQR1xXKLY6lxtISZwmdOMz++ivou5bpastlQ02TyaRkpZBJxmZJ0klWg40DeE+5EqQHG2m0rQZJSiFqGZIJSMz1+ukRilKzX60ljcPBy2x2MhIcIy3Tl1mtWxv4TChE76cHQbOyT9XMekoVGkAmZyA0JAO/jTbEJEV4PBeX77DWEyspUCN1bqmCqAnM7gBJPAZa1vbJeC159SV2lKmWRnBycX0AeSOk9lXaK5tNHULmvwWmxtPJEYk87oKeaqO0VaPNSVDhrUTdgQy2hllIQ2kQAM9ZOp1OpJ6ahtnNbw4hJyA41nk+TREH1Ocq4qE5kmOriOipbFdDgxAt675THtrSuuzgZjJURnw4VUtr1oDiglRAkAQEkCY40I5SfSPbRZClJGEznHXG6r13uKeb58BSQAeuMzV5LZUBPZv3RVRtsIdIOQUO8VOgJS3Gjd7kpjgYqe0NylQ1kadIM1TsC0jm75NaIp8WZ2jnHhHStdnCEjmgmSqBMlSkwndodeNc+dspDaJnDAgnLQ5iu73lcqXhBAnI5iRIxQOrMdgrn+11wJQy4tKc0JJCTnBGZEgddPbi415Fq0/gFm2GAjIqUvsAA6IJJ7YptkeCDPQR6/+6y03uAPjUDbztpcDLCSpS8oAzI39Q4mkxixs8ifSC3wd7NItiXJQsBK4xhWWkxpu/8Aaum2fYdhkpLQIzGKTPaOGvfUOxVyixWZLU5gSsg5KWrxiJ3cKYvwjtNqVCOUbCg2cilfKc7FE+MAI4ZnWhyKLXIUPUktseQysNiAAgRFXwKxbFtdZnHA1jCHCJCFwkkdB03ca2qbigox4Mk22+RUqVKmgCpUqVQgD7Sf1Lno+4mlS2k/qXPR9xNKoQv3J4jf3aPdFErWlDNynmN/do90UTM6Uhdjp9D6aadTZomKPKFtutoGGWFtuOAOLQcKOfnwCsAlKTETRTXEvC24PlqvFIwN6eMDBmemMNLn0a9JjWTJTBe0tsvggAMLxDDBUpCp1Cjuz31DctlUw8lTghSVoIMggpxFK4I1yPcao4o6RV+7nypLiFQUpacWknVJEGB1n2Ui2lXg6efTY19YS3opXKsoSTLjam4BOa0KhJH+QOho5tyAtqQApSUyUg+UBpiIyz3xvrnlsdxO2MgxKsYI3SEE94NE2ym1PLhSV5KCoKU6kHRY6MjPCph44MmaDcEzmdktEygiMKiQk7hJOHsJrW+WN4IU1ztywSN2RI0PdRPtjsIl759ghDxPOBOSyTMzuMb+ih9OxVoiHXUJziEySdNFGPZWlpMywm48FjY265dDzicSJMDnAcCqU5gjd0jorsghIAGQAgdQFc5uyxpYbAJw+SNYnOBw3TnwrYbvRSmwpauTSESc4GGJBjdluoWwlFs3nrUFK4RlNZFsKitKplInP97qx07WNttFxOIjHhRIgqVqctw6TxrcuN3lGk4xBikPkfscezUTHcD691NWEan9mmtt7wejs3VIWDqRUKHJK90aTVG1NlZAGoMz01dAOWX/AF+tPUjWNToTU7KIS7zQQM5EnhnnV1m3oUYB3E56QNc6DrXejlmcIVzkEjLgd8dFWNoMLjC0oP8AMEZ7t9Mg/AMourLVv27RynJsDlPmy4V5gRIACOJOs6ddOsV7tWpATlgKQVAxMKGWJO6Qa59dqMNoUDlgsiJHSNfYap3ZtQqytghCVh1tKTJKSOTUtIgjoIqOf10goYt0G/YLr78D9lJSppa2kiMSRzwqSAIKjKTrx10yojua6LPZkIQ20ltSD42EYjlvX4xJy6652/4WnSMIaSRGilKOfEERW9s1eTl7NlsqU0W4xqQYOFUxmZJmCI6NadJ0rM8Em6K23O1qkqDbDqkFKlFwBJTA5pbzIzGZOXGs66rLieQF6NILzhPnHOdzukCD2Ur82ONnt7aSVLZcXiStUkkJ5y0rJ1UI7Qaai1YbBbLQdXlKAPQSEADsJrHkuUtv85Ou3DHhuPsZFsvgpQu0f3LStSW/8Gk5EjpOSeytrZTwlWqzIw4g4jyUuSrDH1SDIHRpQntMClTDXm2GwR/kvnn2iomjGQ3QK6E5qGJV5/SMei00c2RufS/bPoTZjwg2e1pAJDTu9tZGf2FHxh39FFANfN7r3yRoj/7DqYA3ttnUngo6V2HwTuLVdjJWSc3AmfqBZAHrmhxuUo7n0ZtXjx48jUGGFKlSphkAfaT+pc9H3E0qW0n9S56PuJpVCF25fEb+wj3RRMzpQxcviN/YR7oonZ0pC7Hz6JDTKcaaaJikDu220fySzylxtpxasKFOAkcVEAakDszriluttmUSp60rdUczgQSVE6nErLXOrHhV2mNqtq0g/NsEtIG6QYWrtUD2JFAqqB493bNWLUvCqijU+WNSQCqDoSmO4ExTiOYopMiCmRpmNDWUywVrCUCVKIAHSaJr6tCGltWRqIbKUrP1nCRjUeo5Dtpc4qLSRtxauc4vfVGvYW8mif7PLJPopUQfZWHceIvs4SUkrSJHCZPdW3bXcCbSE64ZPpIAV8ax9mD9Ia6FE+pKj+lZ0+GzRg5g0wgs23eCQsLJxHnDCcgTEAxGVTXhtY0hJIKlu5EJUCkAEAiTGWWcCgiUqCQAcZXrOUGAABxmadfLkvuRoFYR6MJ/Snqb6AenhZpt3u66pS1qHzaSpKU5DGYQnpqxbNoFrbwGCIEnflWK0vCyTvUruTl7T3V6TlQNmvBhh3RY+XqCMGqcQVnuIyy7K7DcygWkmRoIj9K4qRIroewFteUjCsHkwOas8Rw4gVEJ1sOpIM2wUqOcgk9lXkWgEa1n2J8KNWlJjdUOaP8AlI06dBUdpdJBjKNBXragnOKalecaddQgP7QNJLaSrNU0HXve6m20Nz85jKyJnCnyUnpMnLhHGjDads4FFJziRG6OFcptx55q26Ojo8Sydl5Fv+cWVKAK7LBPSFEGsW2LUoMoSkk4DAGZOJasx0Zd1SOtFZSkRnlmYga5ncNa69sbsO2y0h53C4oI5uhEZmOqd3rqJ82uxGfAsacG+LOM2mwLaVhcSUGAYI3ESCOg0f8Agtu5SC5aCFpkBCdyVAkFRH1oIA4Z0c3hdbL5l5pDhiJUkEgHOAd1WWLGhKAEgIQjIJAAA4BI/ffWhytGaOBQlbK97J5ZstqOoMK8pJIIkdOZ9dc52psxZsLFmMYlPBJjf4xnqlQNdEtDlDm0F0JtBaJMKacSsHiMQKknrA9YpVLcpPwaJwcoOMTnO1a/p7o3JWlP4QlP6VfsZFmQHVpBdVm0g6JHnVD2Dtofvm14rS65GrqzB+2YBFWHLaXVFajJUfUNwHQBTNRB7Y/gn9PnblD5s1b8XjZYf1WQptw8VhRIJ6SDXbPBVfKH7vbSkBKmfm1pHHxgr0gZ65riVyvoWF2dwwh0c1X1HB4iu3Q1v+Cq/wBVjvDkXMkunkljcFz82r8WXUunaealj9PyuvwY9fhePLuXTO/0qVKiMIC7Sn6S56PuJryvNp/6pz0fcTSqiy/c3iN/YR7oonY0oYubxG/sI90UTMHKkrsdPolNRk081Eo1bFxPm/wg3GbNb7QmIStRcR9lZKxHUSU9hoabsylTAyGp4TkK+j9t9iG7waGeB5APJubs/IXxST6tRvB5VeGwlqsyQ0GFuFSgVOIBUgnMJSkp0Ak6xVOdLgfgxKc6k+ARsctGUnCqIxbxxCTu6xUF2fOWpv7YPYnP2Cp76CmluMrBDiVFC9MiDBSIqzsXZMVoB+qhZ91H/saB8RcmaM84Nxx4+kbGLE5aOk4T2JTWdsyYdUr6jbqj2IUPaalu9/5wk6LdcHckj2VA2rk02vpAQPSVJ7hWbxRsxva2vcgsNmKHkYxEJ5XP6oTiSe3Ksxb0kqO8k9pqwl0oCuKklJ6BkSO6qSxO7sp8IW7FZ8+zhdlvlSUoSePcTP699WnDVNkytPVPdVl1VBI6el+3kenTso32LvpPJJZUYUleU+UkyY9Z0oHQchRHsWhBcWVicKSpI6syeuP1ql2TVxTxWdUZUIBGmWlTi0Sdd1Z11OgokaGIBO6KtcDlrV0cQnU7G+arl7PMTNMtb6U55CqBvMYiCcspz3ceiokQqbTLVhkaSJ6ImuU2tyST0mjnanaZvCpCOcVJiQct9Abipn10MmdrQ43GDbRBaRKerP8AffXRvBzttiQbO6c4yJ9vsnsPGueDOqbT6mnElORBmjgBrEk1J9M+hOWpirVHqiDpHChfZ7aPlmxJ5yciP0/f6GtFy2UdmbZZatbkaHI6fqD0isi02inrtmoOh7j9YVlWtwgwf+Ogg8KBsdjgC22N0YpfQM/7gG8fX6+Pr40PWQ82j1NoTiGIgAyDMAQQZ1oNtFjQHF8mRhnIGcqL1N0drKWBwzb4Lvs8QlPEk/4j9atfxFK3mlEHEkpxkeUEqBB+1FRIdhpxATzjBBSPITJWOjceyqFjHPFbdFijJuXsc/8AqeeS/t0fW9mtSXEJWgylaQpJ4hQkH1GpcVBXgovEu3YziMlsqb7AZT3EDsovxVT4dHNoCtpv6lz0fcTSpbSH6Sv0PcTSqiUX7m8Rv7CPdFErGlDNy+I39hHuiiRk5UjyOl0TE1Eaco1GTVsBIdNV7W+EIUtXipSVHqSCT3CpSaHPCFa+Tu20qGpbwfjUlB7lGqDqj53vy3F59x1Wri1LPWok/rHZRBsOjCXlnRDCf9RU4e4UJuDEQBqSB2mjG7OZY7Ysb1lsHoSlLY96gzv6aCwRuZjpXgbZVxcWrsGAH9aV4uw6oRMuJWRxAAMd9NvbJLKPqtAnrWSo/pT7WnEW1ecaif8AJMUlHU23JGXapxmJzJyGfqioUoO/QZnq3Dr3VordVCkwJIEq8rIz7d++q1okxJJPSTlT1N9CcmjSbke2Ic89A/fsqdZr2xJyWen9+2mkUmTtnX08NuMkQchV66Lw5B0LiRmFAakEEHuNZ7egqQZgxQ+R+1ThtYZ2fwgNN80hcRkQBPaJ1rWb28sxSApah0YCT3ZVyu0eMeiKs4aZdHNjo4yk17Gzeu17ynF4VkIxHDkAcE80HpiKp/xN55K1ESlAGJX2jAn97qzH66hs/sl/8a6iOetouE/5xiSOwACiinKysuzBONI5tipCvcNeCkHZ8EaTVVSJdjpqydTT7Ij59J4pV6wk0yLqznaqO6CfsxtmUtMLbchRWoYASFCBOIjSN3ZWqxts8mAsJX0nIntGXdWPYGipxCQcJVlPAkETVFCYyO4mnQ+rhnHzuWJ3FsOv4+V2dTwThCVhBBzlRTiyPDrrHtN+OGM8uzIfCSalsgi7Di/uWqU5GIS3BzG+d1ZaQFIjeKQ+2dbSNzgm+ye0WwqOecH95VAQSYAznKNZmAKYvJWf7yFbd3rTZmVWpQCnJwMJ3YolTh6hp/1Upt0uzVlyrHByfgdeaUWVosyDaHUw4dQ0k54AfrHf/wBUOXc3z4Ooqut5S1FSiSokkk6knU10HwX7JfKXeWcHzTZEz5ahmEdW89GW+u3gxxwQt9+fk8dqM0tRktnVNgrl+S2FpGeJQDi53KWlJgdQgdlEOOoAuvcdYW7djaBLaM/SV9SPcTSqLaJX0hfUj3E0qgJr3N4jf2Ee6KImzlQ7c38tv7CPdFECDlShj6JCaiJpxNMNUyJHs0K+FFrFddp6AhXqcRRRNY+17YVYLUFafJ3e5ClDvAqkW+j50uGycpaBPithTqvsoGL2wO2iK0DDdjKdFPLKz6SlK/21jXSkps1pWPGdKLMgbyVkKWB2Aeuia+rLL9ksyf7aU4uEJAk+pBPbSc0rkaNJH6kDu06QLS4keRhT+FKRTbdZfoqOKSF9QWCarXlaeUdcX9dSj2EmO6tNa5W8jdyaMPUkJ/Sh6SNuaPBi8uUpQTnMzxgHiams6EOuJSlK5UoDEoiEkmJMajfUFoTCGwdcJPrUfhV64GuchX/7Nj2k91NfCsS5Sa7Da6dgGvk2N1bqiVRDaQB42GcwSYjPhVa2+D1JSVMPgwrDDgiVZQEqGszwoisj3zbYM5g8f8uH7zpvy3UnMQTBzyBJHxrLv5DWbIvJzm03O60YUg5b0jEPWKY2zDS1Eb0o7TKz3I76OmVlJUUkgkEcYJJM9cnvrH2wtSnFNN8cxlnJhPb/AM0admrFqZSai0CFsYwqUDr/AMA1es12OuJCkNrWDkClClCd4kDWtbai4OTVyqTiQo4VDXAoc3tSYyPZXVPBzYw3drH+QUv8SlEd0VqWK3tYuWq9OPqR5s4pd9hK7Q22RHPzHDDKlAjsNH133koumFKQjxSoLIIMGYg87XTPSsu8rCV3raVtoOBLiwSB5RTBiNTJntHGtR2yAgFAGWWpJUVADEBMb50zk6RTsUKTMOsyrJJNewFG6HluKDba1knyUkjPM5jKtWyeD21KBUsIaAEnGoSAN5CZjtijC6llHLtytKSoEJylOJIUSlROIKz41MbYSuTmSnBJzVh11/etYMjUZNG1a3I4pIE7LsSwVpSp5asYMKSAlMp3SoZSNDS2g2PaYYQ81y0ycQcw80KBRBgZGSOOlbV5QHEJ6FEdhTn302+llVkeAknAYBJiU4VR3GgU+RLyTfbOd3PaSXLOgxCXQZgTzikGVakZaVm2xrC6scFqHqJrQszSUBDoWCUugcnBnCmFY54bqftDZ8NpdHFZUOpXOHcaepVIc8Mcqot7M2kONPWVyAlRDjaiQAh0ZanQKGX/AHWe9Y1suYXElJ7M+ojIip7gbCluIP8AcZcSOsDEPdq5etjmwMvp1QQlXVzk/oKG7n+QU3pkvZGdaGipwBIJKogDMk6AAVfvRCG2m7OYW5iK3IM8mSAkNgjKd5qpbbcqyvONoCSRCQ4oSoJUkKOHcCQdfjRJ4JLkW/aTaFj5tjMZAAuEc0COAOLsHGtmCDjJZJeOjPrtYsyeOHnszLg8HdotTgwpUhre64kpAG+AfHPQO6u63PdTdmZQy0IQgR0k71KO8k51Pir3FTcmZ5Gc2GNRJMVeFVRzSmlBgntEr6QvqR7iaVRbQn6QvqR7iaVEAwguX+W39hHuit1JrCub+W392j3RW0k0ljUSE00mvCqm1RB1CXhK2jbsticSuCt9C20InM4hhUrqSDPXA30VlUa5Ab6+eb3vg3leJcXk0kkgHRDDcr9ZAk9Kqv5KfsXbgu/56ztbmEG0OE6co4BgHojPsNRvXhPyq0/XPINdShBI6kDvqVm0FNiffVku1OHDxCTzUgeiFVmX+eTDLA/toBX94vnKnqECsf3S/n+TqaWPFmdY7GXXUIHlET0DVR9U1abtYXayR4qyUD7JGFPcBTrIvkbOtzy3SWkHgmJcUO5PaaoWVfNV9ZBS6n0Tzx6vZTOxueXDZHeCOcOr/v21buy0BsNqIJAcVPXghPqmvL+aAVI0xK/1QsdxqvYzzHB9lXqME+o0fcTPHkLrNtqgpA5JfNETjT0nSKmZ2oZVkVFBheShlzhkAoSOjdQbZPK/e414daV6cbNforYmdBsjmKSg4gc5GYjmj21QvVnlLZZ0DeEdWZJ9grG2bPzitfEOSdTmnTprfsikfxJnGYSEjxiZ8VRAPTJAq4RqYitkn+GHjOz4caKcGNKk4VAQEkQBlO8Rkd1NspXYrM0yoRgThxkHBAOuICAc9/TRjZIAEcMqszNdX5OO5OqOavWcOYijJZJUpIKRinMmYOZntnWqbqgVAjIggBOcndJjMZaa+Luzovve1WHFLriGl5gEKSlUgxpGY7KwVPNPqOBycKikLTBBI4x4wz3cZFWWjOeYgrTvgHdmQQQRGnGNwMVFa7ahsytxKc85MECRJ9cU7a+wlNndKjKuTJCwdRkOOQy04mgZfOYSqNGs1b53D9a5ufF9dm3C7ivzRrX5tY2HU8mC5HlThTumJknQbhpUFo2zSplxBbzUkjJemPmZmNd8ULvnNPUf0qF0EYjxKY9RPtpaxo3ZsSguPcrLWpDhQoRBINEO0TmIsufXs7ZPWkFB92sbaF0KW04NVNIKulaZQo/6a1bWcdks6/qKcbPrDie5VNyL7ZCdJle5xb6ZWuy18m624PJWk9eeY7RI7aM/kyeSvGzgc1BUtHRiBWkAdCkigIV0W7FBdqe4P2Rpz1pCT3k1nnw0zTqVcQK2tQC+le5xlpcjTNASe8V1DwRXo2uxllICVtKJWBqoLzDh6fJ9Eca5Zfb+JqyH6rJbPoLUCO+r/g3vk2e3NZ81w8ksdCjhHqVhPZXZilLCkecbrId+mvZpop0VlHimlNKK8NQoEdoR9IX1I9xNKvNoT9IX1I9xNe0YBpXRfbIbblweIjyV/VH+NaydoGPOD8Ln+2lSoKCsX/kDHnB+Fz/bXv8A5Ax5wfhc/wBtKlVUSzL2mvIO2ZxFmtAbdMYVFLm4glM4cpiJz1rlAdYcS7yiRZ7Q4o2dRRKkKUSFLIQBzDCYyMc6vaVBKCYUZck96uIW9ZmwYYbjcd2cRE6JA7TQs/auXeJnNxe+fKOVKlSowSOjjytLgl2gtqCsNtnmNJDaciJI8dUdKpqlYXU8qkE5KBSddFAj9aVKmKCqip5G4lu3vBbKTOfJoJyOqCptXcBVC73gCqT5CuPRXlKrUFVGeM2ixZ3RCs/bUZeE6+2lSqtqs6LzS2mvcFrSlaiVYeacwCSM05jKtT5QlVtlLmHCgELhUyEA6RXtKooK7Ms8rt/g6tce1TSmxjczjelf6J0rRXtSwNHB1YXP9tKlWtdHMbOO+EK2KNvltzG3hSoJgpCZkKEECTKZnpHCqlz7SloKKSkg6oWkqTiGhEb68pU3C+Wg5PhBFeG0rT9hWQYcw4FIhcAkQVJO9J1gnKKCmLWnkYJz5NQjOPG9ulKlWfPFNj8E2v8AaM114c3Pjx6KrW1/MCeHsE0qVIjFWbs+aTi/yK8XQW2+jGN/EKHvGtO4b2Z5BbL+PCVJWktgFSVCQfGyggx2V7Spkopwow45uOZ0WB8hP9y0J60IV7DRZdFus6XGCl4k/JSgS2oSlKiZPA5ad9KlWaWJPyzXPJKgVtZsZOFTryUpccghtKjiJTi4c3hvquxYGAsOJtENgmFFtePIJnmgQDnlnXlKtauMeGct1J8o7dcu01nfYbc5VQlMZpXMjmkmBGZTOXGroviz7nSOxzo/x6KVKo0SxKvljzp9Tnwpq74YIjlT+Fz/AG15SqJEsGL+vdo2hZC8ub5K/qJ6KVKlRA2f/9k="/>
          <p:cNvSpPr>
            <a:spLocks noChangeAspect="1" noChangeArrowheads="1"/>
          </p:cNvSpPr>
          <p:nvPr/>
        </p:nvSpPr>
        <p:spPr bwMode="auto">
          <a:xfrm>
            <a:off x="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84" name="AutoShape 8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86" name="AutoShape 10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88" name="AutoShape 12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90" name="AutoShape 14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92" name="AutoShape 16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94" name="AutoShape 18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96" name="AutoShape 20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598" name="AutoShape 22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600" name="AutoShape 24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602" name="AutoShape 26" descr="data:image/jpeg;base64,/9j/4AAQSkZJRgABAQAAAQABAAD/2wCEAAkGBhQSERUUExQWFRQVGBgWFxcYFxcYFRwUGhcYFxcXFxgXHCYeFxokGhoXHy8gIycpLCwsFR4xNTAqNSYrLCkBCQoKDgwOGg8PGiwlHCQsLCwsLCwpKSkpKSwpKSwpLCwsKSwpKSwpLCwpKSwsLCksKSksLCwsKSwpLCwsKSwsLP/AABEIAPQAzwMBIgACEQEDEQH/xAAcAAACAgMBAQAAAAAAAAAAAAAFBgMEAAIHAQj/xABIEAABAgQDBAcEBwYEBAcAAAABAhEAAwQhBRIxBkFRYRMicYGRscEyUqHRBxQjQmLh8DNygpKishYkQ/ElU2PCFRc0c3SDk//EABoBAAIDAQEAAAAAAAAAAAAAAAECAAMEBQb/xAAtEQACAgICAgAGAQMFAQAAAAAAAQIRAyEEMRJBBRMiMlFhgXGRwSMzobHRFP/aAAwDAQACEQMRAD8AYJVEkEslOg3DnEiZIzG24esTgdbu9fzjxuseweZgDkPR9fu9Y1KOv2A/E/lE4HWPYPWNUjrK7h5n1iBK81DrSOAJ9B5mBmKyT0skpF0qzDuUk/KC6UutR4ADzPqIB7TYoZJSoJJbezgEkMD2tBXYH0NWJUIFZOmAWmokq8AtJ8hEFVUplpK1nKkak/q5i1SVwn0NNUHegoUdLoJHdoYScRrzUzAR+zSfs08T75/VhBfYE9BSixlU/wCsBsstUiYEo+8WKS57hpzgIJaUjrMeX3B28TFugmhKlpTd0TQTvP2ayw4BxFBQCSCq5syd2Ug3fdAfQDQZlHgHAJNgHsCBoBG9NShZtfqnMslgCDqCdbDSISlS8o7EjcHGkQ4liDDopZ6o9o71K57rF4qnKjfw+K87/Qaq8KmG6cwclQSRlcMxUltLbncRVTgpA66gnvG7TWDW0UwmilTk2UOjUCwGqWN9/fCriVepaOlQcqhaYABqdFptYHRtxhYTvTGy8Z+DyR6TphA4dK/5j9l41OGyvePx+UKsyuWdVKPeYjFUoaKV4mL6OdY2LwkfcmceG+K6sOWnc46otwSdBw/OF9OLTB98ntv5xaptqlIN2PZb4aQGiJoPSlAn3SVKJ4BLWA4384nRUWGYapCubG0Q0GPyZ9lEA8CGP590W5uH2OUuks43sC7PEITdGFpyKNvuq3pPA8oUMdp1y15rhSbKHkYZJU4pN9FFRI4JH6+Me4tSCZLfVSR/MjeO0aiBbW0Gk9MB0dWFpffvg3JDoSOUKNKDLWWun0h1wsAofe2nCBzU+RCEf3sy8DF/8uecvVaKeG4ZlUVvdT274uYhUk/ZoLN7ahx3JB84ybVdHLDe2pwjt3q7h8YrSJQZjoPaPOG6VI1ew9iO08iUbqzEOGTc/KAVV9ILKdMvc3WPyhHm1b2T4xEmU+t4ehXIcP8AzHUCT0aS7cd0XKH6RkEnpJakuXcFxoBpCMJXkTBWk2dzoSsz5CcyXZSzmHaALRKQqk/R0TCcZlTgShYJJJbRXAWPICB+0yAqinKO9aSO5YSPg/jCvL2dSkv9algj3QsnuYQTxLEAKJcozulPVY5FJsFAsSeyF1Y9v2MuGgLwToklijo5igNcsxZCu43gBMVlHBxu3J+Zi19H8x0Llkv00laW5pBUn4pbvinNusnRr30LbvDzgyIiXB0faod8yiw4ZFJUn1iOkoQRmWWT8TFvA5H+YlnhMSTwAzi0DscrSFFCbZXHYNPEwoSwlBnL6OWyCQpKXZgkB1kgOX00izK+jhT3nJ3aIUdd9yLc4U6mpUkoUCQUhgRYv3Rqa+YrVaj2qJjPPs9BxYZHBfLlS/odQqNnFKoxIzBwkDNlP3VOHAfdu74WJ+xE+VmuhaSClQBILW3KF2sYJbKzc9BMS/WHSpBu90BQYjnCtT49PTpNW3AkqHgYQbBjzPzgpLvdruxcnAgkcLRXmVDRJiU95im3n/eKgRG1HnMi8ZNGKWTHmWNmjUwwh7maDGEbTzJVlHMjgdQOR9IDAaRslMQB0eUtM9GaWdQxaxbeDwMaSJpzNox6j8oUMDxY08x9Ulsw9e2HGtQDlmIDksx5FjFb0WJ2DKmmpxMV1pgu+UIcB7s8Sy6yUAyRP4OAkP8AGK9ZUJ6R2N7Hr+kbomo90d6ifSDZDZFYZk0EpKQhISkHXme0xfm2HFteZMC+mSlQUEpHcoxfSQtus3M8e+ISxLlyGPeBEqZen8XlEqEX/jEayx7P8flFpQRoRYfuHzMWKKdkWCXbKH7LRGkWH7h84zLf/wCsekECGeXOlkPc/wAXyEVManIMpTJva7qO8cminQV3RkuHDI56XtF7F0r6AkpZLJuw0zP6xS1TL0/JG+zWKCQuUrK3sub6Pf4QSmSMqilwWUp+IKSRA7D6GauRLYWy2NtCXg4aeYVklI67KJcO5SH7szwGMjJK+jyH8SVHuUGH65wJ2hpstTOHCZM/vMEsQ1bh6C3mY92uk/5qaeJCv5kpV6wV0AUamV1T4xTlmHXDdjps9OYZUp4qLA9gFzFqbsaacBRXoQ+RPeCFG5MVzjZ0+JyvlqiPYKpyImpmBSQrKoEhQBDEKuzHdbfCpUJyFTghn1t2aw7U9YgkITLnOXAKlqA47lWcxFiVB9dlFACkTRcBfWPMBZuxPOKlDZrjzPBynXZy1rvxjxtIt1NKULUlQYixHOIcukbDzzbu2QKGse5b90b5de2Nym57IgCNKdIwJsYkA9mMSSx7vWIAwo1hq2dqs0koJPU0PI3HrCuXv2CC+zc/JMUDvQGHMH/eBJaGi6YQq1IdgH6rOSdeMefWBcZPd47tT3wUTXpb9mP1/DGoxIe4B3/lCFhQK3PsD2irQ7wwHZElOl8oMtwkEWBHO8EBiv4U/GLeHVJmKZgwD/q8W4o+c1EqyzUIuQigX/j+Uay9E/x+sbGavc/h+UaFU5tFeENQlG6EWH7h849EovYH2APKIh0x0z/GNV9IDcqHeYNAotqpzfqnRO48Iv12ITFyFIUCwy94BDWgICs71HvMSTKOaA5SWG+FaTGjaGXDJ6xJQMwDJFioj4PaLU2oVlSekTvHtq3F+P4oTPqyyHa3aIIycFmKp1HLotKhcaFKgfiEQPBfkfyYYNa2q0K/igxtTVp6ZBJHXkyV+0N8tI9ISUYBNcWF9Lx1vCtlpMyVTzZ6QpaZEuWAT1epmD9sSlQbbC2D2kI6gNtIG4/SrW2UkHXLutygsqcU+xlCQw1+A4wOmLCphSkuvlpe8Uy2XxuOwPVUBCUGZO6NZuOrBGnpSMszNnSHDgB+cEKynQSnMLs0e06UAFI0O6FoteSTRznbrZnL/mE+wqxfUG9++ErKPe+BjtmJ0qVylSy6iQWSdH3GOPTsMZRBOhazRdF62ZJrZRKE362/h+ce9W9ze2g+cX0YSD94+EVqiiSlTOSIs0yrZE6bXNuQ+cYAlmdXwi0aFHvK8IlTh8tnzHlpE0S2S4LgKqrpOj1QjMXO7cBbW0VaGkM1aQgF7b/O0dE+jnBcsibMB/aqKEnflQ483ixK2flyAcouDr4+sTSClaFTHJk2mUkKQghQcFvEQJ/xEv3Ujuhm20eZTynDqCjoLszEfEQrU2Fv7SVfEQPp/AXfo2/xJN/D4Qy7IYgqZnUu7MBu3H8oXxg2pKFN3wybM04QhQAIc77nQRt4XjLKtGHnOUcLdi5T06+hVPJBSJmQje5BUDxaxi8mSZiVrQyEITLBP4lWGpck3NuBiLDikSCF2SZiiQWbqkhJ+J8YN0gyyly0+xMyqIADEpukvGP3tGz1oBy5JH3/AOkQOxCckLId21tv7oPnDDm3trzjc4Qn3fhGrO8LiljWzNgWZSbm9CxSgzFhKS1idOAfyjJlao9XMWPzg3Mk9HUJyhnlr5WLpiDEUIMslDdUpflGE2bNZOGsLk2a3nF+lkjJMGZWg/pWn0eKcwrLG5zAF+No3pErzEMeslST25Sx8WhRkXZEwS5qVKzLQkhxa6eAhs2h2p6GlkqkpZK84AUNMpGt/wAUI0lZB64sASeYHzLDvghiM4zcMQs3KKpYPYuWlQ/thHLtI6vF4yqOSfTdFJO2M9OYOliXZjY8r2hq2Ixhc8laweqGKk6GObkwybL4zLpkKUoqzF2SCWIawI0d98VxlfZu5fGj43BbOkVYIUVAlrafKJ0zQRZ9NYD0FeJsoFJd763HfFumqVEsWbjvhziNVplHafElSpXSIurTXeeMcgqcQmBRzAub6mO015SkEZcyTqLescyx/DjJmcUKcoLWZ9L8Inm4mnBx8edeLdMXf/ETz8THorr3EXU0qFnrBuYaCNLspLmKSETSSpgAwJc6CLYZEynkcDJh9WvygGmt5Q2bFbIzKxWdQKZCTdR+82oT890NOzn0RypUwKqldJYkSxZL7sx+9bcLQ+qyoGVCQlCQwADDuEOYqFumT9WnGTpKmEql8Ad6fWKeO4zLlrAJdSuqQPOCWNpTNQUaKFwd4O4iOQ4zVkTQHuk6wbLJNNWH6vFArTQE+LxXNY7cw3fENXSqK8wFlgKPa14YdltlyT0s0dUXAPnFYpBU0axICl2z6A6tHuBT3Se30ifajEekWwIASGvAvA1Zc1wXL2Mb+BrMkYfiCvAxfw7aaWgMuWVXJ3HUvvgkNu5W6Wv+n5wEVJlBnSA99IjWiWG6ru58Ixue7NSVKg+dvJT/ALNfimPf8ey/+WvxTC/KTLL9XQPEipUoFikBonkGixX7VpXNSsILJTlYkcXe0bYntImbKKEy8jkF3G4vwgTXoRl6o3i/j8ogCbRFsg24dORNkIAsUJCL7yOERynSQp7pUH7AXilgP7Jxq59IvYurKGGq2HjC5PpVjcZPNk8CrVrbOOZA7Ekjz8oLYZ1sLqh7k2RMHfmln0gTjgaZ2pln+ZCVH+omDGzKXocQB16KUfCaIzx+5nqJVHBGvTX/AGK5MedsetHpEVWdCrGXZLHJcl0zHu7crXhop6kFOdCwpOoGbrN3xzlCGSmYNULD9liIPbF0CFVmRTlI66Q+oBB8i/dFsZXo4nKwLylP8BjaPaXomSkfaH2nBsN3fC/V1XTSMh9tJzA7yOENn0nYKAmXOSNOorsN0wmypgcFJuAIMk3oqg4RxwyLu9gULMNP0fSs1UFM/RgqZ262g9Ygm4JLnl0LEte9KrX5Rf2aw/6uo57k+77vbCwVs0Z+V/ptezqkytBSFOLwMrsWSNDCriO06XyIN+Due/cBC9iOOFixubRrs4L0NScZ6SaJaLlRYngITazZxRq8qwR1j2EcRBjYeWSszD2CMrsUmTpjSULUtCil9BrvMBsiV6G3EaZIppYBShUsBlEgENFs49KmSGM2X0gDHKdYXKPY2fNIM+YA+4Bz4mCv/l1LP+rN7iB6Qlv8FiUfbE7H0uvqciTFegUAqNtqMJXSTRLUtSparpUdSk6g8xFStqAgoUDxG5iG4RdhyPHkUinNhjkhJWC51XKUzpPDuEV1VMvgd8WqzDUpFvOIE0iCct7xU5RugrG/HyNPrcu+oe0Rqmy1Ekk8vBoydSpDs5j1eHBnc6PE0RxaVshrSnoxlfUDzPrEtFS5palcIgnj7AcM7f0wc2ZqkCmnpULukg9tj5CD0hVthbYlKDTF0pJCiS43MPkYFYnUiZPUoWQhyG06o+bRNgk/o6FZBYqLPuA3l/1rAuYoCWpiDmIDgvYXOmjlvCKckm9HW+H4oxTn7ekX8ZvKpV+9JY/vImLR5BMFtj0vT16eNNm/lWDAebMzUcvjLmLT3LShQ+KFwc+jxOY1afepJw/tgR+46GTWBr8P/IpqEY8eKXG0uWVaJJ7IoaOl8yKVhTB5AmJmy/vFDp7Un84IbHTclbTKP3s0o9rFLeBTFTD8CqQRMRKV1buAT8EuYs0k1AqZSkkA9LLUU6FK8wCgxvcQ0U0znZ5Ql5KLTtHVcZw8T6WZLVwPiLiPn7EZZRMI0Ij6NlzRmI3H/aOHbbYeETXHEpUOBBLeIHwjVJbs4uGdxcAHIxJQN3V337jDBU1cwy0sWzWIHDhxhco5BUsAawx4iBLSANwhPehpN+NMoomCUkganU8TGUNKZq24RSlgrWAN8PmAYPkSCRrFpiDOAUiZMoqNgAYHbPY6ETpkopZ15n7YNV6HQEDeQPnC1j1GJVTKULZ0lL8xcQUA6VIqUEhzeLgvppHFKjE5wqEZUrGVgsleYKPEBhlDbr9sdXwavzMDvAMRoKZrtJgKKqUZa7G+Re9KmbwO8flHDMRw9cmaqWvVBI5WOoj6CxSZllqVwDxyyvnJUpS1AEkuX8AIVz8UGrFzFV5gkgaO/LtgWJRChfsg2aX7fIbA3EEZ2BhSWFid+phGm3ovhKMUrFNQIcHdaC0iV9kCfdJ8AWiKqpCFZVMq7W15xvMWcrAEJCT5HUwYIGeS0kCqtBFMk8Zh+CYhkVBTLIG8xarR/lpZ3GYpv5RAvNaLTKMtDUf5VCWsMxbi6iT+uUDsQpwiYcpt2WNnYjfEtCoZEAKALEkX0cxBVKdTxRkdM6/AxucW31/ksUc9RkzU20SsdqVZf7Vq8IZ/oozKq1pP3pE1PiBC3hiXOX30rT3mWpvi0M30TKbEJX4kzB/QT6QsHs18jHUJbfVimtBBbRo6Zs5gUvIlRGY2L6jSEJNJmquj0+0IvpYn5R0PBuoAACFDUH1G7utDQW2Z+dNVFIb6NYSw0G6PcSwCnqSFTJaStLELFlgi46w17C4ihKrBobHn+rxrjW0qaWnVMVdtBxO6LmkclNroJT6NSbgFQ5C/hHFNppqZlZPSDaZYcli6ey9v4jHSsB2/RPSXOUjV9G4wpbd4LKqFfWKNSFKP7RKVDrH3k/i4jez66mUdFmKajLYr7LU3XUs/dHnaNcbqsyiBoLQRtLSfeX1ldrX+L+MAp6SpTDfCRVEyz8nSDuxuF51FZFhpD0JegG6BWzVD0coCDTtBKTWSp5rHcCfG0CNtpRMkTBrKUF92hixOrsk4PooN3xtiFQlSFJVcKBB74KCVqWQmYlExnCoYqRJSxG7yhN2SxDIFU636hYHyh2o6tIT1iAOJggQUxImZTTBxQfFo5LVBwwuYff8AHFMh0FRVqOqHjlEvFjKnqILoClMOV2+EJKFjXQw1tF/qB3S/ax1iKdWki6gnc2/x3RLiWJZAq92YDc8L8gKWXP6EV5MnjpHU+HfD48heU3r9FykokBedUwkvuBbsctBOony1Jy7iCPZ4wMFtI9K4o+bI9Avg/G9p/wByOdhktUtMslbJKlWyi5blFVWAyfeX4p+UTT6htS0DZ1Rez+JifMk/YJ8Dh419n/LLc+QmWlkKd7XSAptdQ8D17zziTMXD7nMQkxG2+yjwx41441SLtHUdHMlK3JWlR7AoE/CGTYFPRYrJR7q1o+CkwoztQIb9mT/xSQv31SV/zpSVf1ZosgZuTu1+j0YW+I1AcjJMmX5lZAhxkSFZckwF0h0rDhQ4pL35sbQLm1UtGLVMpZCFLmZklXsqcA5DwN7cT8WOZJSU9awO4sGPnmsf0I1QjSODnyecl+khdq9pDTqyzRmQfvAP4jdCttvjqZ+RMpTobMbuH4QwbYYaeiJINnc6AjiecJKjK6L2evo7FvOKskmtGjjYVOPkV6OuWkply05iYN12HZUJJR0cw3LE7t/CJ9gMNC6nMb5Uk99gPMwfx3DlzqgpRolIBPbeGT0Zckak0IaqhbsetuiXC1JE9PSdUPqdIfcB2JCFhUwPygvO2WlkklIvyglVGlElJSCkhQ4ggj4RLUy7W3QKnbJpSc0pSpR/Aop+GkU6qbVywQVJmj8QyqbtFjDaIR7QJzS+cL1DVLUQlRfn84JVmOuhly1I7nT4iKNGuXnBChu8YDRLJ8Rq+hnZ0ZSoy+ug8iACP1uilS01TWKdSilBOkUpteVziop0JSDu7H9Ibtmq/Mro1AJIukjQgHdzG8Qd9AC2GbA0wTlIKid5N39IVNrcCTT1JQhAKCAoOeI+cdSpFAC8K30jYfmCJwdh1Ftzuk+LjvEKWxRzqoqDMU3ExcBCQwihQqupXCwjZc+MeTcj1vwtLHx037LKqhoqzahR5CIJk6PEriujbLNejVaePhF/AsLM6azOlPWWdGQNQOcTYRgapygpTiW7Px7PnDNjM5FLS9HLASV2PHQXdriHSOVn5H1/Lx9iRWzQqZMUkAJJYAaNpFXfGw0741RcwSyqSRtMPXho2bqnm0it6ZqZZPJM0rHwmN3QqE9aD+zg6hUNZa0TO4KCFfFSfCLIdmbM07/n/wACP0tSMuJzT7wQr+hI9IN7D7adM0ieRnCeouwzgahRa6wN+8O99af00y2rUK96Uk+BUI5/SVZRMQtJYpUlQI4ggxri6PNyOmbZ4okBMkffZ9LAHWEqlxFCZakEHNdldUtbc4f4xd2hqs9dMu4QQkW4Dh2wPpcpSEFLnMS4SSoW0PEcopy7aN/FlWOSf5Q4fRapOac7OwvyfSHXD5YUqYoe+R4MIRtgqZchc5S0KSno3BKSAcpffyh1wRBQhL6q6yu03PnBx7RVyq+ZoKEWjVUTBogVrDmYpVCGMBMUluktrrB+ogBWpL2OrgvBIL9SlkkbuEDqigQAolILJd+BgpicowPxRJTJYffKU92phW6Ilei5/wCF08ynR0c0ylLSFmXmWZfSgMDoQkvve0CcAmLNWMyruST+Jr9ugieSspQwa2590VJVQkO7gu4I1cflGfHyfNvRqnxvFKhtoNoCqbMClEAGw3ZYI1E9VZJXKkglXVNmFgoH71oU6KvCr5c7EBxrfR46NsnTITLLBlKuRy3RfG2yucklo4XImMFCNlr84v40hKXZASd7QMJ17jGSTTdo7/Dm1iUX6NwLxfwvDukXf2Rrufk8UpSHIbezQzU0sS0AfHn3WaAlbH5WdYoUu2F1VSJaM2gSG0+6Pu2hJxPElTlFR32A4DcIzFsSK15QeqPj2xRVugso4ePxTm+z1RtHkrWNpoYRrL9IBtfZG9zDTsPIEycZR/1JU5I/e6MqT35kjwhUBvDPsVOy1tMf+qgeKm9Ytj2jDl3GX8jH9MqXFJM96SPQ+scuSbjtjsH01U2WTS8E50eGRvKOTUMrNNSOYjSeeYTrsQarmL/6pPOyvyg1L2yT0y5uTrFmGZgAAzG1+MKlcc1QsBrzD2XVGgkHOUnV2Pa7QklZbhaT2jo+CYvNqpyZRSkIYZiCSQhwpiSbvp3x0EIvyhQ+j+myyc5AzzNT+EWA/XGHFCrQ0VSBkl5SuqN23xikuI1zxEtRSq2+GKyvNUymPCBFXLvy9YMrS5zNxHdAutsQNQYjCBJurbngHtDUpC0IcAJBJ7TpDPNlspxvjnOJT88yatXvEAdhYeUI4+SoaMvF2WfrqVeyQ+8AsYhUu4J4wKljXti8tWg+MZpcXwVxNOPl+b8ZI9ppqkLKkFiD3EA6EbxDD/jlaEumWUKtcLLdwZ4XUKZR7fOLM+WCn9cY6EV9KOfJtSZZ2gdSRvA8b8948oBBW7iIPYwbGAciXnWEjUmOZjVwO7izeGRp+wvglCf2h7vn+ca43iRSMoN1eUEJs0SpRewAZvSFSbNK1FStTFnRWvLkZPL0ZJQwfeY3KnPZGLLNEcr1EJ3s6q+moonqVXjUaGPJinVGKOsAtb22RS9YKYXU5JktfuzEq8FAwLlG8TKV1Ytj2jC/tf8AJ1/6b0vSyT/1VN3of0jjeH1glzUrUHAN217o699JFT02DU03eTKV3mUsHyjjaKRSw4FgQ/eWEaDzzI1qzKUeJPnBPDKUqWOJsPU+EXMO2UV0i0rUElGU8XCg4I5QxUuDiUxGohXssjJJfscsIZCEJGgAaDEmbCvhdQ4F4LCrytDiBOdMLRAqqtpeNU1LiIpgBcuxEGyGwqSlgq2/uiCvYzEtwishfSL6x0Bu+/dFY12RTa8DEIWBKdQ4RyfF05Z0xPBSv7jHWJcyz79fWOR41M+3XfUnzMSLoWS0QSTYczF+sHV7TFGVYp7RF6YHYtoTve8WS+xiY/8AcRDPUxPdBCQXB7ARA2eXJi3h0xgREjqCBLc2EtoU+12nzhfwqoyTUlnGhHIwx7RJ1/W6FFC2LxzeK7gdHk6kGcbq8ysr2GvbAyTElRNzdbedYjQrhpDSVHR4k4uKo8nG/dGSd3bEajrElNpA9GlPymboF41WqN4iXCoum6RknWN5x6saSN8eTVdUw67Mkvs/uP6sRM/Z7LqZE1CO7MpvgtMAtl6ITJc+XvIYdrOPiBF7Zl1YPWpOiVyVAb7rQ/8Ab8Yq7O1KpaVqSHLkgdka2eeLyqn/ANLU7ljoJ37wfK/e/hByolluyOe1WKzFIISQmWtZXk1ZRL68jBvZ3HlrdC1uoaE8OEAIcpqkhTaQWFS+6A1VL3jXWLdBUEWPdETIF0VjMXtGfXiSw1iObI6rjX1inQVWVRzBzuggLRwwlRuRaNjRHMlLDkfnEyKkE3ibpAC4vaIE0rU5UqG9t0cZr0EzFH8R846btLjYlylHezJ7THNTdvEwfTYHtpEc09YHsgtThusPZNz27xAbO5bwizInWPlFmOVrZVkjTPVoLmLOHpJcA3/OI1oLBQ7D6RJSLZbcoaa0JF7GDaOW2YdvmYSI6btDThaAv3v+6XLmf9yo5msM/bHOwYXiVNnQzZVkdomFGSjMNHPiIjSDG9NMPsvrFwURIcRdJC4cjhL9FBQ17olpfZMa9Ges8b0o6nfGd9Hfxbmn/UwmI1xuoxGqAh8jJKcWMRzPZPbE8kWMQqHVPP5wy7KM304/4Y57JU3/AAuvUAQCEMeYzG3ZYwMwtRQADvv4w6bIAKlKpAAU/VXUnitbhRP848I5/STMtuEa2eeB2KSejWQNCcw7IhoqsomBXA/DfBbE5XSJtqNIAMQWhSHTpE5K0A2YjWJqVTHW2kJOBY1lHRrNvun0hmoKoKLPziBDwmE2GkWk03VcXEVpc7o2IuDxi5S1Y6oGh1EMApoqQ5fdEM3GAEnQDjyi3jVDl9ke1cQA6AZik9ZvCAGxcx/EzOWSPZGggXLlFiruhxxGjlplLUEgEJJFrONLQi1BOuj8IEk2qImk7Ncl4mBa7RVKjxMbp11gQTRJtMI0lRfkdYxDpXeKspbHhF76xnIYaBucXuV6KKrY/qGehQrfkp1eMpSD8UiOXzx1ldp846hs6c+HD/44P/5zyPIxzOvlstf7x84rZaiukw0UqWkpV+F4Vkw5UyAZSRZso8oRjIXKmcFEtxjyWlkDtJj2vkGUSk6bjyj3IcgbhFE4/g7HD5KepekQKiMxN0Cj90+EbJw9fumFRfPJF+zYWTEciQVlhrrF+XhSlC9vOCFPhSUkEAv+t0PFMzcnkRa8YjP9HFQpOI9Zsq5Sik2NhlNyNNDYwp7UUhRVz0pQWE1bECzOSN/BoZtkEZayUW1JS7bikiPNsaIdPnH+ohCiebZT/b8YvvRyaOfzUrTo4O+8RJpioupy8MxphHopW3s8LZKFg0xD28RE+FVplzUu7aG53wcVRRp9SHLjEslDZKxFJQEqGjjv3RIipSEpA9p9YoZQZAU1xBOgkpmSgR7QDQ6YCPanFujCSov1R4uYA0GJIVcrS5vqIrbYy1qmIF2Cf+4vC5PoS9viDrEtBobNoJr06mLuRpweEybqIkloUni3wj2dIYPxhlsR6K5TGyE2J4R4Inlp6phYbQcj2Rzte1otU7JDCKRU5ixKPOLI1ZXLo6NsNehR/wCzVDwW4+Mc4xZX2q/3j5x5GQsixdFeULiHCnlBtIyMithKG0EsZEnfeI8OlAyy8ZGRCBGglApi8mQOcexkK+ixJGZYwR7GQCSL2BTiKiVf76P7hFnaaYejkHf9oO4KDevjHsZFi6FYuqvrGuSMjIAD0iNdSA0ZGQoQoj9mRu/3jbBqkpAb3oyMh0KzTH0AzASN0CVyhwjIyFkOiBUkcIFYqbgRkZDx6ZXLtFFIiyR1DGRkHH0TJ2VZSXLRLL1aPIyHQjP/2Q=="/>
          <p:cNvSpPr>
            <a:spLocks noChangeAspect="1" noChangeArrowheads="1"/>
          </p:cNvSpPr>
          <p:nvPr/>
        </p:nvSpPr>
        <p:spPr bwMode="auto">
          <a:xfrm>
            <a:off x="0" y="-1125538"/>
            <a:ext cx="1971675" cy="2324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9" descr="hors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533400"/>
            <a:ext cx="2619048" cy="17428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languages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main languages are: French  and German and Dutch. </a:t>
            </a:r>
          </a:p>
          <a:p>
            <a:pPr>
              <a:buNone/>
            </a:pPr>
            <a:r>
              <a:rPr lang="en-US" dirty="0" smtClean="0"/>
              <a:t>How they say merry Christmas is: Wallon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838200" y="1752600"/>
            <a:ext cx="5334000" cy="1463356"/>
          </a:xfrm>
        </p:spPr>
        <p:txBody>
          <a:bodyPr>
            <a:normAutofit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15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Yes they do have a tree. </a:t>
            </a:r>
          </a:p>
          <a:p>
            <a:r>
              <a:rPr lang="en-US" dirty="0" smtClean="0"/>
              <a:t>They use lights, they put joy into it and they put a star on top to show the birth of Jesus.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3" descr="belgium tr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65463"/>
            <a:ext cx="2438400" cy="32511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685800"/>
            <a:ext cx="8686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Sweet Apples in the Oven</a:t>
            </a:r>
          </a:p>
          <a:p>
            <a:r>
              <a:rPr lang="en-US" b="1" dirty="0" smtClean="0">
                <a:hlinkClick r:id="rId2" action="ppaction://hlinkfile"/>
              </a:rPr>
              <a:t>Recipes</a:t>
            </a:r>
            <a:r>
              <a:rPr lang="en-US" b="1" dirty="0" smtClean="0"/>
              <a:t> &gt;&gt; </a:t>
            </a:r>
            <a:r>
              <a:rPr lang="en-US" b="1" dirty="0" smtClean="0">
                <a:hlinkClick r:id="rId3" action="ppaction://hlinkfile"/>
              </a:rPr>
              <a:t>Belgium Recipes</a:t>
            </a:r>
            <a:r>
              <a:rPr lang="en-US" b="1" dirty="0" smtClean="0"/>
              <a:t> &gt;&gt; Sweet Apples in the Oven</a:t>
            </a:r>
          </a:p>
          <a:p>
            <a:r>
              <a:rPr lang="en-US" b="1" dirty="0" smtClean="0"/>
              <a:t>Ingredients</a:t>
            </a:r>
          </a:p>
          <a:p>
            <a:r>
              <a:rPr lang="en-US" dirty="0" smtClean="0"/>
              <a:t>4 firm apples such as </a:t>
            </a:r>
            <a:r>
              <a:rPr lang="en-US" dirty="0" smtClean="0"/>
              <a:t>Matsu, </a:t>
            </a:r>
            <a:r>
              <a:rPr lang="en-US" dirty="0" smtClean="0"/>
              <a:t>McIntosh, or Granny Smith</a:t>
            </a:r>
          </a:p>
          <a:p>
            <a:r>
              <a:rPr lang="en-US" dirty="0" smtClean="0"/>
              <a:t>4 tablespoons dark brown sugar</a:t>
            </a:r>
          </a:p>
          <a:p>
            <a:r>
              <a:rPr lang="en-US" dirty="0" smtClean="0"/>
              <a:t>4 tablespoons (1/2 stick) unsalted butter</a:t>
            </a:r>
          </a:p>
          <a:p>
            <a:r>
              <a:rPr lang="en-US" dirty="0" smtClean="0"/>
              <a:t>pinch of ground cinnamon or ginger (optional)</a:t>
            </a:r>
          </a:p>
          <a:p>
            <a:r>
              <a:rPr lang="en-US" b="1" dirty="0" smtClean="0"/>
              <a:t>Procedure</a:t>
            </a:r>
          </a:p>
          <a:p>
            <a:r>
              <a:rPr lang="en-US" dirty="0" smtClean="0"/>
              <a:t>1Preheat the oven to 400F. Butter a gratin dish just large enough to hold the apples.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Using a sharp paring knife or an apple corer, core each apple without cutting all the way through to the bottom.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Arrange the apples in the buttered gratin dish and fill each one with 1 tablespoon sugar and 1 tablespoon butter. Sprinkle with cinnamon if using. Add a little water, to make a thin layer, to the bottom of the dish.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Bake until the apples are soft but still hold their shape, 30 to 35 minutes. Serve warm or lukewarm.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Unique things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629400" cy="2667000"/>
          </a:xfrm>
        </p:spPr>
        <p:txBody>
          <a:bodyPr anchor="ctr" anchorCtr="0">
            <a:normAutofit fontScale="85000" lnSpcReduction="20000"/>
          </a:bodyPr>
          <a:lstStyle/>
          <a:p>
            <a:r>
              <a:rPr lang="en-US" dirty="0" smtClean="0"/>
              <a:t>they </a:t>
            </a:r>
            <a:r>
              <a:rPr lang="en-US" dirty="0" smtClean="0"/>
              <a:t>have a chocolate Christmas log</a:t>
            </a:r>
          </a:p>
          <a:p>
            <a:r>
              <a:rPr lang="en-US" dirty="0" smtClean="0"/>
              <a:t>And it has on the outside of it cream </a:t>
            </a:r>
          </a:p>
          <a:p>
            <a:r>
              <a:rPr lang="en-US" dirty="0" smtClean="0"/>
              <a:t>Covered with chocolate bark-covered loge and butter cream and they wear </a:t>
            </a:r>
            <a:r>
              <a:rPr lang="en-US" dirty="0" smtClean="0"/>
              <a:t>customs 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 smtClean="0"/>
              <a:t>Christmas </a:t>
            </a:r>
            <a:r>
              <a:rPr lang="en-US" dirty="0" smtClean="0"/>
              <a:t>day </a:t>
            </a:r>
            <a:r>
              <a:rPr lang="en-US" dirty="0" smtClean="0"/>
              <a:t>December 25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An aunt or uncle will wear a black glove and throw treats through the door unto the floor.</a:t>
            </a:r>
            <a:r>
              <a:rPr lang="en-US" baseline="30000" dirty="0" smtClean="0"/>
              <a:t> 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447800" y="6211669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http://tluif.home.xs4all.nl/sinterklaas.html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516</TotalTime>
  <Words>322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Christmas in Belgium </vt:lpstr>
      <vt:lpstr>Bibliography</vt:lpstr>
      <vt:lpstr>Belgium </vt:lpstr>
      <vt:lpstr>What Santa leaves  for the good kids and what he leaves for the bad kids</vt:lpstr>
      <vt:lpstr>Their Sinterklaas</vt:lpstr>
      <vt:lpstr>Main languages </vt:lpstr>
      <vt:lpstr> </vt:lpstr>
      <vt:lpstr>Slide 8</vt:lpstr>
      <vt:lpstr>Unique things 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Janpan </dc:title>
  <dc:creator>Drumlin Heights</dc:creator>
  <cp:lastModifiedBy>Drumlin Heights</cp:lastModifiedBy>
  <cp:revision>58</cp:revision>
  <dcterms:created xsi:type="dcterms:W3CDTF">2004-11-05T08:01:33Z</dcterms:created>
  <dcterms:modified xsi:type="dcterms:W3CDTF">2004-11-05T00:32:18Z</dcterms:modified>
</cp:coreProperties>
</file>