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3"/>
  </p:notesMasterIdLst>
  <p:sldIdLst>
    <p:sldId id="271" r:id="rId2"/>
    <p:sldId id="267" r:id="rId3"/>
    <p:sldId id="257" r:id="rId4"/>
    <p:sldId id="264" r:id="rId5"/>
    <p:sldId id="263" r:id="rId6"/>
    <p:sldId id="265" r:id="rId7"/>
    <p:sldId id="266" r:id="rId8"/>
    <p:sldId id="268" r:id="rId9"/>
    <p:sldId id="269" r:id="rId10"/>
    <p:sldId id="270" r:id="rId11"/>
    <p:sldId id="26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28" autoAdjust="0"/>
    <p:restoredTop sz="91887" autoAdjust="0"/>
  </p:normalViewPr>
  <p:slideViewPr>
    <p:cSldViewPr>
      <p:cViewPr>
        <p:scale>
          <a:sx n="68" d="100"/>
          <a:sy n="68" d="100"/>
        </p:scale>
        <p:origin x="-8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E130-9FE7-4991-A6D5-BAC47EB86C9D}" type="datetimeFigureOut">
              <a:rPr lang="en-US" smtClean="0"/>
              <a:pPr/>
              <a:t>9/25/2002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42D979-43F4-4599-806B-762C08E61F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8B12016-32E5-48FC-94ED-C1A73235C2A5}" type="datetimeFigureOut">
              <a:rPr lang="en-US" smtClean="0"/>
              <a:pPr/>
              <a:t>9/25/2002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6C587832-5FD3-4771-BE39-BA269F7C09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12016-32E5-48FC-94ED-C1A73235C2A5}" type="datetimeFigureOut">
              <a:rPr lang="en-US" smtClean="0"/>
              <a:pPr/>
              <a:t>9/25/2002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87832-5FD3-4771-BE39-BA269F7C09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12016-32E5-48FC-94ED-C1A73235C2A5}" type="datetimeFigureOut">
              <a:rPr lang="en-US" smtClean="0"/>
              <a:pPr/>
              <a:t>9/25/2002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87832-5FD3-4771-BE39-BA269F7C09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8B12016-32E5-48FC-94ED-C1A73235C2A5}" type="datetimeFigureOut">
              <a:rPr lang="en-US" smtClean="0"/>
              <a:pPr/>
              <a:t>9/25/2002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87832-5FD3-4771-BE39-BA269F7C09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8B12016-32E5-48FC-94ED-C1A73235C2A5}" type="datetimeFigureOut">
              <a:rPr lang="en-US" smtClean="0"/>
              <a:pPr/>
              <a:t>9/25/2002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6C587832-5FD3-4771-BE39-BA269F7C09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8B12016-32E5-48FC-94ED-C1A73235C2A5}" type="datetimeFigureOut">
              <a:rPr lang="en-US" smtClean="0"/>
              <a:pPr/>
              <a:t>9/25/2002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C587832-5FD3-4771-BE39-BA269F7C09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8B12016-32E5-48FC-94ED-C1A73235C2A5}" type="datetimeFigureOut">
              <a:rPr lang="en-US" smtClean="0"/>
              <a:pPr/>
              <a:t>9/25/2002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C587832-5FD3-4771-BE39-BA269F7C09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12016-32E5-48FC-94ED-C1A73235C2A5}" type="datetimeFigureOut">
              <a:rPr lang="en-US" smtClean="0"/>
              <a:pPr/>
              <a:t>9/25/2002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87832-5FD3-4771-BE39-BA269F7C09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8B12016-32E5-48FC-94ED-C1A73235C2A5}" type="datetimeFigureOut">
              <a:rPr lang="en-US" smtClean="0"/>
              <a:pPr/>
              <a:t>9/25/2002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C587832-5FD3-4771-BE39-BA269F7C09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8B12016-32E5-48FC-94ED-C1A73235C2A5}" type="datetimeFigureOut">
              <a:rPr lang="en-US" smtClean="0"/>
              <a:pPr/>
              <a:t>9/25/2002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6C587832-5FD3-4771-BE39-BA269F7C09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8B12016-32E5-48FC-94ED-C1A73235C2A5}" type="datetimeFigureOut">
              <a:rPr lang="en-US" smtClean="0"/>
              <a:pPr/>
              <a:t>9/25/2002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C587832-5FD3-4771-BE39-BA269F7C09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8B12016-32E5-48FC-94ED-C1A73235C2A5}" type="datetimeFigureOut">
              <a:rPr lang="en-US" smtClean="0"/>
              <a:pPr/>
              <a:t>9/25/2002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C587832-5FD3-4771-BE39-BA269F7C09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-north-pole.com/around/brazil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iki.answers.com/Q/What_do_bad_boys_and_girls_get_for_Christmas" TargetMode="External"/><Relationship Id="rId3" Type="http://schemas.openxmlformats.org/officeDocument/2006/relationships/hyperlink" Target="http://www.afterdawn.com/news/article.cfm/2012/07/http:/www.afterdawn.com/news/article.cfm/2012/07/01/amazon_to_expand_digital_store_to_brazil01/amazon_to_expand_digital_store_to_brazil" TargetMode="External"/><Relationship Id="rId7" Type="http://schemas.openxmlformats.org/officeDocument/2006/relationships/hyperlink" Target="http://en.wikipedia.org/wiki/Christmas_worldwide" TargetMode="External"/><Relationship Id="rId2" Type="http://schemas.openxmlformats.org/officeDocument/2006/relationships/hyperlink" Target="http://news.bbc.co.uk/cbbcnews/hi/newsid_7750000/newsid_7757500/7757565.s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ife123.com/holidays/christmas/santaclaus/differentnamesforsantaclaus.shtml" TargetMode="External"/><Relationship Id="rId5" Type="http://schemas.openxmlformats.org/officeDocument/2006/relationships/hyperlink" Target="http://www.infoplease.com/atlas/country/brazil.html" TargetMode="External"/><Relationship Id="rId10" Type="http://schemas.openxmlformats.org/officeDocument/2006/relationships/hyperlink" Target="http://answers.yahoo.com/question/index?qid=20061027201554AAiLVmi" TargetMode="External"/><Relationship Id="rId4" Type="http://schemas.openxmlformats.org/officeDocument/2006/relationships/hyperlink" Target="http://fc01.deviantart.net/fs71/i/2011/062/4/f/brazil_flag_by_xumarov-d3av9e8.jpg" TargetMode="External"/><Relationship Id="rId9" Type="http://schemas.openxmlformats.org/officeDocument/2006/relationships/hyperlink" Target="http://www.the-north-pole.com/around/brazil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fc01.deviantart.net/fs71/i/2011/062/4/f/brazil_flag_by_xumarov-d3av9e8.jpg" TargetMode="External"/><Relationship Id="rId2" Type="http://schemas.openxmlformats.org/officeDocument/2006/relationships/hyperlink" Target="http://www.infoplease.com/atlas/country/brazil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http://www.google.ca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Christmas_worldwid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answers.yahoo.com/question/index?qid=20061027201554AAiLVmi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news.bbc.co.uk/cbbcnews/hi/newsid_7750000/newsid_7757500/7757565.s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life123.com/holidays/christmas/santa-claus/different-names-for-santa-claus.s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-north-pole.com/around/brazil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-north-pole.com/around/brazil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iki.answers.com/Q/What_do_bad_boys_and_girls_get_for_Christma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5904706"/>
          </a:xfrm>
        </p:spPr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CHRISTMAS IN BRAZIL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                                             By: Sophie </a:t>
            </a:r>
            <a:r>
              <a:rPr lang="en-US" sz="2400" dirty="0" err="1" smtClean="0"/>
              <a:t>Goulden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Brazil celebrates Christmas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How Brazil celebrates Christmas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sz="2400" dirty="0" smtClean="0"/>
              <a:t>They have a huge Christmas dinner, unusual in the hot  summertime, includes turkey, ham, colored  rice, and wonderful vegetable and fruit dishes.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hlinkClick r:id="rId2"/>
              </a:rPr>
              <a:t>http://www.the-north-pole.com/around/brazil.html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400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sz="1600" dirty="0" smtClean="0">
              <a:hlinkClick r:id="rId2"/>
            </a:endParaRPr>
          </a:p>
          <a:p>
            <a:pPr>
              <a:buNone/>
            </a:pPr>
            <a:endParaRPr lang="en-US" sz="1600" dirty="0" smtClean="0">
              <a:hlinkClick r:id="rId2"/>
            </a:endParaRPr>
          </a:p>
          <a:p>
            <a:pPr>
              <a:buNone/>
            </a:pPr>
            <a:endParaRPr lang="en-US" sz="1600" dirty="0" smtClean="0">
              <a:hlinkClick r:id="rId2"/>
            </a:endParaRPr>
          </a:p>
          <a:p>
            <a:pPr>
              <a:buNone/>
            </a:pPr>
            <a:endParaRPr lang="en-US" sz="1600" dirty="0" smtClean="0">
              <a:hlinkClick r:id="rId2"/>
            </a:endParaRPr>
          </a:p>
          <a:p>
            <a:pPr>
              <a:buNone/>
            </a:pPr>
            <a:endParaRPr lang="en-US" sz="1600" dirty="0" smtClean="0">
              <a:hlinkClick r:id="rId2"/>
            </a:endParaRPr>
          </a:p>
          <a:p>
            <a:pPr>
              <a:buNone/>
            </a:pPr>
            <a:endParaRPr lang="en-US" sz="1600" dirty="0" smtClean="0">
              <a:hlinkClick r:id="rId2"/>
            </a:endParaRPr>
          </a:p>
          <a:p>
            <a:pPr>
              <a:buNone/>
            </a:pPr>
            <a:endParaRPr lang="en-US" sz="1600" dirty="0" smtClean="0">
              <a:hlinkClick r:id="rId2"/>
            </a:endParaRPr>
          </a:p>
          <a:p>
            <a:pPr>
              <a:buNone/>
            </a:pPr>
            <a:r>
              <a:rPr lang="en-US" sz="1600" dirty="0" smtClean="0">
                <a:hlinkClick r:id="rId2"/>
              </a:rPr>
              <a:t>http</a:t>
            </a:r>
            <a:r>
              <a:rPr lang="en-US" sz="1600" dirty="0" smtClean="0">
                <a:hlinkClick r:id="rId2"/>
              </a:rPr>
              <a:t>://news.bbc.co.uk/cbbcnews/hi/newsid_7750000/newsid_7757500/7757565.stm</a:t>
            </a: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>
                <a:hlinkClick r:id="rId3"/>
              </a:rPr>
              <a:t>http://www.afterdawn.com/news/article.cfm/2012/07/http://www.afterdawn.com/n</a:t>
            </a:r>
          </a:p>
          <a:p>
            <a:pPr>
              <a:buNone/>
            </a:pPr>
            <a:r>
              <a:rPr lang="en-US" sz="1600" dirty="0" smtClean="0">
                <a:hlinkClick r:id="rId3"/>
              </a:rPr>
              <a:t>ews/article.cfm/2012/07/01/amazon_to_expand_digital_store_to_brazil01/</a:t>
            </a:r>
            <a:r>
              <a:rPr lang="en-US" sz="1600" dirty="0" err="1" smtClean="0">
                <a:hlinkClick r:id="rId3"/>
              </a:rPr>
              <a:t>amazon_t</a:t>
            </a:r>
            <a:endParaRPr lang="en-US" sz="1600" dirty="0" smtClean="0">
              <a:hlinkClick r:id="rId3"/>
            </a:endParaRPr>
          </a:p>
          <a:p>
            <a:pPr>
              <a:buNone/>
            </a:pPr>
            <a:r>
              <a:rPr lang="en-US" sz="1600" dirty="0" err="1" smtClean="0">
                <a:hlinkClick r:id="rId3"/>
              </a:rPr>
              <a:t>o_expand_digital_store_to_brazil</a:t>
            </a: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>
                <a:hlinkClick r:id="rId4"/>
              </a:rPr>
              <a:t>http://fc01.deviantart.net/fs71/i/2011/062/4/f/brazil_flag_by_xumarov-d3av9e8.jpg</a:t>
            </a: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>
                <a:hlinkClick r:id="rId5"/>
              </a:rPr>
              <a:t>http://www.infoplease.com/atlas/country/brazil.html</a:t>
            </a:r>
            <a:endParaRPr lang="en-US" sz="16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600" dirty="0" smtClean="0">
                <a:hlinkClick r:id="rId6"/>
              </a:rPr>
              <a:t>http://www.life123.com/holidays/christmas/santaclaus/differentnamesforsantaclaus.shtml</a:t>
            </a: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>
                <a:hlinkClick r:id="rId7"/>
              </a:rPr>
              <a:t>http://en.wikipedia.org/wiki/Christmas_worldwide</a:t>
            </a: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>
                <a:hlinkClick r:id="rId8"/>
              </a:rPr>
              <a:t>http://wiki.answers.com/Q/What_do_bad_boys_and_girls_get_for_Christmas#ix</a:t>
            </a:r>
          </a:p>
          <a:p>
            <a:pPr>
              <a:buNone/>
            </a:pPr>
            <a:r>
              <a:rPr lang="en-US" sz="1600" dirty="0" smtClean="0">
                <a:hlinkClick r:id="rId8"/>
              </a:rPr>
              <a:t>zz3R5RB1RQY</a:t>
            </a:r>
            <a:endParaRPr lang="en-US" sz="16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>
                <a:hlinkClick r:id="rId9"/>
              </a:rPr>
              <a:t>http://www.the-north-pole.com/around/brazil.html</a:t>
            </a: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>
                <a:hlinkClick r:id="rId10"/>
              </a:rPr>
              <a:t>http://answers.yahoo.com/question/index?qid=20061027201554AAiLVmi</a:t>
            </a: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200" dirty="0" smtClean="0"/>
          </a:p>
          <a:p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Brazil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799"/>
          </a:xfrm>
        </p:spPr>
        <p:txBody>
          <a:bodyPr>
            <a:normAutofit/>
          </a:bodyPr>
          <a:lstStyle/>
          <a:p>
            <a:r>
              <a:rPr lang="en-US" dirty="0" smtClean="0"/>
              <a:t>The population of Brazil is </a:t>
            </a:r>
            <a:r>
              <a:rPr lang="en-US" sz="2400" i="1" dirty="0" smtClean="0"/>
              <a:t>196,655,014 </a:t>
            </a:r>
            <a:r>
              <a:rPr lang="en-US" sz="2400" dirty="0" smtClean="0"/>
              <a:t>- 2011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1400" dirty="0" smtClean="0">
                <a:hlinkClick r:id="rId2"/>
              </a:rPr>
              <a:t>http://www.infoplease.com/atlas/country/brazil.html</a:t>
            </a:r>
            <a:endParaRPr lang="en-US" sz="1400" dirty="0" smtClean="0"/>
          </a:p>
          <a:p>
            <a:pPr>
              <a:buNone/>
            </a:pPr>
            <a:r>
              <a:rPr lang="en-US" sz="1400" dirty="0" smtClean="0">
                <a:hlinkClick r:id="rId3"/>
              </a:rPr>
              <a:t>http://fc01.deviantart.net/fs71/i/2011/062/4/f/brazil_flag_by_xumarov-d3av9e8.jpg</a:t>
            </a: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         </a:t>
            </a:r>
          </a:p>
          <a:p>
            <a:pPr>
              <a:buNone/>
            </a:pPr>
            <a:r>
              <a:rPr lang="en-US" sz="1400" dirty="0" smtClean="0">
                <a:hlinkClick r:id="rId4"/>
              </a:rPr>
              <a:t>http://www.google.ca/#hl=en&amp;sugexp=les%3B&amp;gs_nf=3&amp;gs_rn=0&amp;gs_ri=hp&amp;pq=the%20population%20of%20</a:t>
            </a: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endParaRPr lang="en-US" sz="1400" dirty="0"/>
          </a:p>
        </p:txBody>
      </p:sp>
      <p:pic>
        <p:nvPicPr>
          <p:cNvPr id="4" name="Picture 2" descr="http://t2.gstatic.com/images?q=tbn:ANd9GcTFSda5wpz8Bq8lJsf-aA_Q50sqhKLaEU2ZobDawSvvKssO4VJv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" y="2362200"/>
            <a:ext cx="2971800" cy="3065930"/>
          </a:xfrm>
          <a:prstGeom prst="rect">
            <a:avLst/>
          </a:prstGeom>
          <a:noFill/>
        </p:spPr>
      </p:pic>
      <p:pic>
        <p:nvPicPr>
          <p:cNvPr id="5" name="Picture 4" descr="http://fc01.deviantart.net/fs71/i/2011/062/4/f/brazil_flag_by_xumarov-d3av9e8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8200" y="2286000"/>
            <a:ext cx="3657600" cy="20566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Christmas in Brazil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date of Brazil is December </a:t>
            </a:r>
            <a:r>
              <a:rPr lang="en-US" sz="2800" dirty="0" smtClean="0"/>
              <a:t>25 is </a:t>
            </a:r>
            <a:r>
              <a:rPr lang="en-US" dirty="0" smtClean="0"/>
              <a:t>the same day as Canada celebrates Christmas.</a:t>
            </a:r>
            <a:endParaRPr lang="en-US" sz="2000" dirty="0" smtClean="0"/>
          </a:p>
          <a:p>
            <a:endParaRPr lang="en-US" sz="2800" dirty="0" smtClean="0"/>
          </a:p>
          <a:p>
            <a:r>
              <a:rPr lang="en-US" sz="2400" dirty="0" smtClean="0">
                <a:hlinkClick r:id="rId2"/>
              </a:rPr>
              <a:t>http://en.wikipedia.org/wiki/Christmas_worldwide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Brazil’s Language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CA" sz="2000" dirty="0" smtClean="0"/>
              <a:t>How they speak-</a:t>
            </a:r>
          </a:p>
          <a:p>
            <a:pPr>
              <a:buNone/>
            </a:pPr>
            <a:r>
              <a:rPr lang="en-US" sz="2000" dirty="0" smtClean="0"/>
              <a:t>The language of Brazil is </a:t>
            </a:r>
            <a:r>
              <a:rPr lang="en-CA" sz="2000" dirty="0" smtClean="0"/>
              <a:t>Portuguese. Some do</a:t>
            </a:r>
          </a:p>
          <a:p>
            <a:pPr>
              <a:buNone/>
            </a:pPr>
            <a:r>
              <a:rPr lang="en-CA" sz="2000" dirty="0" smtClean="0"/>
              <a:t>speak English, some people from Brazil need to </a:t>
            </a:r>
          </a:p>
          <a:p>
            <a:pPr>
              <a:buNone/>
            </a:pPr>
            <a:r>
              <a:rPr lang="en-CA" sz="2000" dirty="0" smtClean="0"/>
              <a:t>Learn how to speak English language because </a:t>
            </a:r>
          </a:p>
          <a:p>
            <a:pPr>
              <a:buNone/>
            </a:pPr>
            <a:r>
              <a:rPr lang="en-CA" sz="2000" dirty="0" smtClean="0"/>
              <a:t>they might meet someone who speak English </a:t>
            </a:r>
          </a:p>
          <a:p>
            <a:pPr>
              <a:buNone/>
            </a:pPr>
            <a:r>
              <a:rPr lang="en-CA" sz="2000" dirty="0" smtClean="0"/>
              <a:t>and not Portuguese. </a:t>
            </a:r>
          </a:p>
          <a:p>
            <a:pPr>
              <a:buNone/>
            </a:pPr>
            <a:r>
              <a:rPr lang="en-CA" sz="2000" dirty="0" smtClean="0"/>
              <a:t>How they say Merry Christmas-</a:t>
            </a:r>
          </a:p>
          <a:p>
            <a:pPr>
              <a:buNone/>
            </a:pPr>
            <a:r>
              <a:rPr lang="en-US" sz="2000" dirty="0" smtClean="0"/>
              <a:t>The language of Brazil is </a:t>
            </a:r>
            <a:r>
              <a:rPr lang="en-CA" sz="2000" dirty="0" smtClean="0"/>
              <a:t>Portuguese. Some do</a:t>
            </a:r>
          </a:p>
          <a:p>
            <a:pPr>
              <a:buNone/>
            </a:pPr>
            <a:r>
              <a:rPr lang="en-CA" sz="2000" dirty="0" smtClean="0"/>
              <a:t>speak English, some people from Brazil need to </a:t>
            </a:r>
          </a:p>
          <a:p>
            <a:pPr>
              <a:buNone/>
            </a:pPr>
            <a:r>
              <a:rPr lang="en-CA" sz="2000" dirty="0" smtClean="0"/>
              <a:t>Learn how to speak English language because </a:t>
            </a:r>
          </a:p>
          <a:p>
            <a:pPr>
              <a:buNone/>
            </a:pPr>
            <a:r>
              <a:rPr lang="en-CA" sz="2000" dirty="0" smtClean="0"/>
              <a:t>they might meet someone who speak English </a:t>
            </a:r>
          </a:p>
          <a:p>
            <a:pPr>
              <a:buNone/>
            </a:pPr>
            <a:r>
              <a:rPr lang="en-CA" sz="2000" dirty="0" smtClean="0"/>
              <a:t>and not Portuguese. </a:t>
            </a:r>
          </a:p>
          <a:p>
            <a:pPr>
              <a:buNone/>
            </a:pPr>
            <a:endParaRPr lang="en-CA" sz="2000" dirty="0" smtClean="0"/>
          </a:p>
          <a:p>
            <a:pPr>
              <a:buNone/>
            </a:pPr>
            <a:r>
              <a:rPr lang="en-CA" sz="2000" dirty="0" smtClean="0">
                <a:hlinkClick r:id="rId2"/>
              </a:rPr>
              <a:t>http://answers.yahoo.com/question/index?qid=20061027201554AAiLVmi</a:t>
            </a:r>
            <a:endParaRPr lang="en-CA" sz="2000" dirty="0" smtClean="0"/>
          </a:p>
          <a:p>
            <a:pPr>
              <a:buNone/>
            </a:pPr>
            <a:endParaRPr lang="en-CA" sz="2000" dirty="0" smtClean="0"/>
          </a:p>
          <a:p>
            <a:pPr>
              <a:buNone/>
            </a:pPr>
            <a:endParaRPr lang="en-CA" sz="2000" dirty="0" smtClean="0"/>
          </a:p>
          <a:p>
            <a:pPr>
              <a:buNone/>
            </a:pPr>
            <a:endParaRPr lang="en-CA" sz="2000" dirty="0" smtClean="0"/>
          </a:p>
          <a:p>
            <a:pPr>
              <a:buNone/>
            </a:pPr>
            <a:endParaRPr lang="en-CA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Brazil’s Christmas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534400" cy="5257799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400" dirty="0" smtClean="0"/>
              <a:t>Yes, Brazil does have a</a:t>
            </a:r>
          </a:p>
          <a:p>
            <a:pPr>
              <a:buNone/>
            </a:pPr>
            <a:r>
              <a:rPr lang="en-US" sz="2400" dirty="0" smtClean="0"/>
              <a:t>Christmas </a:t>
            </a:r>
            <a:r>
              <a:rPr lang="en-US" sz="2400" dirty="0" smtClean="0"/>
              <a:t>Tree, </a:t>
            </a:r>
            <a:r>
              <a:rPr lang="en-US" sz="2400" dirty="0" smtClean="0"/>
              <a:t>a</a:t>
            </a:r>
            <a:r>
              <a:rPr lang="en-US" sz="2400" dirty="0" smtClean="0"/>
              <a:t>nd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this is what it looks like.</a:t>
            </a:r>
          </a:p>
          <a:p>
            <a:pPr>
              <a:buNone/>
            </a:pPr>
            <a:r>
              <a:rPr lang="en-US" sz="2400" dirty="0" smtClean="0"/>
              <a:t>They put Christmas </a:t>
            </a:r>
          </a:p>
          <a:p>
            <a:pPr>
              <a:buNone/>
            </a:pPr>
            <a:r>
              <a:rPr lang="en-US" sz="2400" dirty="0" smtClean="0"/>
              <a:t>Lights on the </a:t>
            </a:r>
            <a:r>
              <a:rPr lang="en-US" sz="2400" dirty="0" smtClean="0"/>
              <a:t>tree.</a:t>
            </a:r>
            <a:endParaRPr lang="en-US" sz="2400" dirty="0" smtClean="0"/>
          </a:p>
          <a:p>
            <a:pPr>
              <a:buNone/>
            </a:pPr>
            <a:endParaRPr lang="en-US" sz="2400" dirty="0" smtClean="0">
              <a:hlinkClick r:id="rId2"/>
            </a:endParaRPr>
          </a:p>
          <a:p>
            <a:pPr>
              <a:buNone/>
            </a:pPr>
            <a:r>
              <a:rPr lang="en-US" sz="2400" dirty="0" smtClean="0">
                <a:hlinkClick r:id="rId2"/>
              </a:rPr>
              <a:t>http://news.bbc.co.uk/cbbcnews/hi/newsid_7750000/newsid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100" name="Picture 4" descr="http://t0.gstatic.com/images?q=tbn:ANd9GcTQvE9AheoAMh4tpoEb2xifigFZOVs2tGnxaX8RxVNfo5gxVYyeI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752600"/>
            <a:ext cx="4343400" cy="24323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Santa Claus in Brazil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19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Here is a picture of Santa Claus in Brazil…   </a:t>
            </a:r>
          </a:p>
          <a:p>
            <a:pPr>
              <a:buNone/>
            </a:pPr>
            <a:r>
              <a:rPr lang="en-US" sz="1600" dirty="0" smtClean="0">
                <a:hlinkClick r:id="rId2"/>
              </a:rPr>
              <a:t>http://www.life123.com/holidays/christmas/santa-claus/different-names-for-santa-claus.shtml</a:t>
            </a: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 </a:t>
            </a:r>
            <a:r>
              <a:rPr lang="en-US" sz="2400" dirty="0" smtClean="0"/>
              <a:t>                     </a:t>
            </a:r>
          </a:p>
          <a:p>
            <a:pPr>
              <a:buNone/>
            </a:pPr>
            <a:r>
              <a:rPr lang="en-US" sz="2400" dirty="0" smtClean="0"/>
              <a:t>This is a picture of Santa</a:t>
            </a:r>
          </a:p>
          <a:p>
            <a:pPr>
              <a:buNone/>
            </a:pPr>
            <a:r>
              <a:rPr lang="en-US" sz="2400" dirty="0" smtClean="0"/>
              <a:t>bringing presents to the good</a:t>
            </a:r>
          </a:p>
          <a:p>
            <a:pPr>
              <a:buNone/>
            </a:pPr>
            <a:r>
              <a:rPr lang="en-US" sz="2400" dirty="0" smtClean="0"/>
              <a:t>kids! </a:t>
            </a:r>
          </a:p>
        </p:txBody>
      </p:sp>
      <p:pic>
        <p:nvPicPr>
          <p:cNvPr id="6146" name="Picture 2" descr="http://sp.life123.com/bm.pix/santa1.s600x6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2895600"/>
            <a:ext cx="2389882" cy="3581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Brazil’s important Christmas characters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715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Here are the special Christmas characters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Baby Jesus</a:t>
            </a:r>
          </a:p>
          <a:p>
            <a:pPr>
              <a:buNone/>
            </a:pPr>
            <a:r>
              <a:rPr lang="en-US" dirty="0" smtClean="0"/>
              <a:t>Mary</a:t>
            </a:r>
          </a:p>
          <a:p>
            <a:pPr>
              <a:buNone/>
            </a:pPr>
            <a:r>
              <a:rPr lang="en-US" dirty="0" smtClean="0"/>
              <a:t>Joseph </a:t>
            </a:r>
          </a:p>
          <a:p>
            <a:pPr>
              <a:buNone/>
            </a:pPr>
            <a:r>
              <a:rPr lang="en-US" dirty="0" smtClean="0"/>
              <a:t>Papai Noel (Father Noel)</a:t>
            </a:r>
          </a:p>
          <a:p>
            <a:pPr>
              <a:buNone/>
            </a:pPr>
            <a:r>
              <a:rPr lang="en-US" dirty="0" smtClean="0"/>
              <a:t>The Shepherds</a:t>
            </a:r>
          </a:p>
          <a:p>
            <a:pPr>
              <a:buNone/>
            </a:pPr>
            <a:r>
              <a:rPr lang="en-US" sz="2400" dirty="0" smtClean="0">
                <a:hlinkClick r:id="rId2"/>
              </a:rPr>
              <a:t>http://www.the-north-pole.com/around/brazil.html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the traditional food that is eaten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098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Chicken, turkey, ham, rice, salad, pork and fresh and dried fruits.</a:t>
            </a:r>
          </a:p>
          <a:p>
            <a:pPr>
              <a:buNone/>
            </a:pPr>
            <a:r>
              <a:rPr lang="en-US" sz="2400" dirty="0" smtClean="0"/>
              <a:t>This is what they usually have on Christmas day.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hlinkClick r:id="rId2"/>
              </a:rPr>
              <a:t>http://www.the-north-pole.com/around/brazil.html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 good boys and girls get and what do they bad girls and boys get?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Boys and girls get good toys when they are very </a:t>
            </a:r>
          </a:p>
          <a:p>
            <a:pPr>
              <a:buNone/>
            </a:pPr>
            <a:r>
              <a:rPr lang="en-US" dirty="0" smtClean="0"/>
              <a:t>Good.</a:t>
            </a:r>
          </a:p>
          <a:p>
            <a:pPr>
              <a:buNone/>
            </a:pPr>
            <a:r>
              <a:rPr lang="en-US" dirty="0" smtClean="0"/>
              <a:t>Boys and girls get Bad boys and Girls get coal for </a:t>
            </a:r>
          </a:p>
          <a:p>
            <a:pPr>
              <a:buNone/>
            </a:pPr>
            <a:r>
              <a:rPr lang="en-US" dirty="0" smtClean="0"/>
              <a:t>Christmas.</a:t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dirty="0" smtClean="0"/>
              <a:t>Black Coals. They get black coal and fruit.</a:t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sz="1900" dirty="0" smtClean="0">
                <a:hlinkClick r:id="rId2"/>
              </a:rPr>
              <a:t>http://</a:t>
            </a:r>
            <a:r>
              <a:rPr lang="en-US" sz="1900" dirty="0" smtClean="0">
                <a:hlinkClick r:id="rId2"/>
              </a:rPr>
              <a:t>wiki.answers.com/Q/What_do_bad_boys_and_girls_get_for_Christ</a:t>
            </a:r>
          </a:p>
          <a:p>
            <a:pPr>
              <a:buNone/>
            </a:pPr>
            <a:r>
              <a:rPr lang="en-US" sz="1900" dirty="0" err="1" smtClean="0">
                <a:hlinkClick r:id="rId2"/>
              </a:rPr>
              <a:t>mas#ix</a:t>
            </a:r>
            <a:endParaRPr lang="en-US" sz="1900" dirty="0" smtClean="0">
              <a:hlinkClick r:id="rId2"/>
            </a:endParaRPr>
          </a:p>
          <a:p>
            <a:pPr>
              <a:buNone/>
            </a:pPr>
            <a:r>
              <a:rPr lang="en-US" sz="1900" dirty="0" smtClean="0">
                <a:hlinkClick r:id="rId2"/>
              </a:rPr>
              <a:t>zz3R5RB1RQY</a:t>
            </a:r>
            <a:endParaRPr lang="en-US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388</TotalTime>
  <Words>369</Words>
  <Application>Microsoft Office PowerPoint</Application>
  <PresentationFormat>On-screen Show (4:3)</PresentationFormat>
  <Paragraphs>123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Verve</vt:lpstr>
      <vt:lpstr>    CHRISTMAS IN BRAZIL                                               By: Sophie Goulden  </vt:lpstr>
      <vt:lpstr>Brazil</vt:lpstr>
      <vt:lpstr>Christmas in Brazil</vt:lpstr>
      <vt:lpstr>Brazil’s Language </vt:lpstr>
      <vt:lpstr>Brazil’s Christmas tree</vt:lpstr>
      <vt:lpstr>Santa Claus in Brazil</vt:lpstr>
      <vt:lpstr>Brazil’s important Christmas characters </vt:lpstr>
      <vt:lpstr>What is the traditional food that is eaten</vt:lpstr>
      <vt:lpstr>What do good boys and girls get and what do they bad girls and boys get?</vt:lpstr>
      <vt:lpstr>How Brazil celebrates Christmas</vt:lpstr>
      <vt:lpstr>Bibliography </vt:lpstr>
    </vt:vector>
  </TitlesOfParts>
  <Company>TCRSB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Iraq</dc:title>
  <dc:creator>Drumlin Heights</dc:creator>
  <cp:lastModifiedBy>Drumlin Heights</cp:lastModifiedBy>
  <cp:revision>43</cp:revision>
  <dcterms:created xsi:type="dcterms:W3CDTF">2002-09-28T05:46:20Z</dcterms:created>
  <dcterms:modified xsi:type="dcterms:W3CDTF">2002-09-25T18:19:38Z</dcterms:modified>
</cp:coreProperties>
</file>