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DE3EDE-F289-44DF-8144-05B604125F11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571628-5019-4942-8007-6633B5F6E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Christmas in France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By Angela </a:t>
            </a:r>
            <a:endParaRPr lang="en-US" dirty="0"/>
          </a:p>
        </p:txBody>
      </p:sp>
      <p:pic>
        <p:nvPicPr>
          <p:cNvPr id="121858" name="Picture 2" descr="http://t2.gstatic.com/images?q=tbn:ANd9GcRhElH27vYh0qZT6UHSx3oPzeJ89W3OHzoJCOgVp8TD4VxYFZ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495800"/>
            <a:ext cx="2390775" cy="1914525"/>
          </a:xfrm>
          <a:prstGeom prst="rect">
            <a:avLst/>
          </a:prstGeom>
          <a:noFill/>
        </p:spPr>
      </p:pic>
      <p:pic>
        <p:nvPicPr>
          <p:cNvPr id="2050" name="Picture 2" descr="http://t2.gstatic.com/images?q=tbn:ANd9GcT12QwNCEdHIXp86ZinwiRVehdvrsDaZofPsI7_aVy60O9oz2A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343400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Unique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things are unique about France the language and culture so fiercely protected by its people for a start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food of France also exported all over the who else produces foie gras like them?</a:t>
            </a:r>
          </a:p>
          <a:p>
            <a:endParaRPr lang="en-US" dirty="0" smtClean="0"/>
          </a:p>
          <a:p>
            <a:r>
              <a:rPr lang="en-US" dirty="0" smtClean="0"/>
              <a:t>People of France celebration it deep religious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devotion  </a:t>
            </a:r>
          </a:p>
          <a:p>
            <a:pPr>
              <a:buNone/>
            </a:pPr>
            <a:r>
              <a:rPr lang="en-US" dirty="0" smtClean="0"/>
              <a:t>http://www.blurtit.com/q522313.html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Recipes for 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18 sweet biscuits</a:t>
            </a:r>
            <a:br>
              <a:rPr lang="en-US" dirty="0" smtClean="0"/>
            </a:br>
            <a:r>
              <a:rPr lang="en-US" dirty="0" smtClean="0"/>
              <a:t>1 teaspoon cocoa powder</a:t>
            </a:r>
            <a:br>
              <a:rPr lang="en-US" dirty="0" smtClean="0"/>
            </a:br>
            <a:r>
              <a:rPr lang="en-US" dirty="0" smtClean="0"/>
              <a:t>small pot double cream</a:t>
            </a:r>
            <a:br>
              <a:rPr lang="en-US" dirty="0" smtClean="0"/>
            </a:br>
            <a:r>
              <a:rPr lang="en-US" dirty="0" smtClean="0"/>
              <a:t>1 teaspoon icing sugar</a:t>
            </a:r>
            <a:br>
              <a:rPr lang="en-US" dirty="0" smtClean="0"/>
            </a:br>
            <a:r>
              <a:rPr lang="en-US" dirty="0" smtClean="0"/>
              <a:t>knife and fork</a:t>
            </a:r>
            <a:br>
              <a:rPr lang="en-US" dirty="0" smtClean="0"/>
            </a:br>
            <a:r>
              <a:rPr lang="en-US" dirty="0" smtClean="0"/>
              <a:t>whisk</a:t>
            </a:r>
            <a:br>
              <a:rPr lang="en-US" dirty="0" smtClean="0"/>
            </a:br>
            <a:r>
              <a:rPr lang="en-US" dirty="0" smtClean="0"/>
              <a:t>basin</a:t>
            </a:r>
            <a:br>
              <a:rPr lang="en-US" dirty="0" smtClean="0"/>
            </a:br>
            <a:r>
              <a:rPr lang="en-US" dirty="0" smtClean="0"/>
              <a:t>foil</a:t>
            </a:r>
            <a:br>
              <a:rPr lang="en-US" dirty="0" smtClean="0"/>
            </a:br>
            <a:r>
              <a:rPr lang="en-US" dirty="0" smtClean="0"/>
              <a:t>plate   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Put the cream, sugar and cocoa in a basin. Whisk cream until it is just stiff enough to stand in peaks.</a:t>
            </a:r>
            <a:br>
              <a:rPr lang="en-US" dirty="0" smtClean="0"/>
            </a:br>
            <a:r>
              <a:rPr lang="en-US" dirty="0" smtClean="0"/>
              <a:t>2. Spread the cream on the biscuits. Sandwich them together in a long roll. Use about half the cream.</a:t>
            </a:r>
            <a:br>
              <a:rPr lang="en-US" dirty="0" smtClean="0"/>
            </a:br>
            <a:r>
              <a:rPr lang="en-US" dirty="0" smtClean="0"/>
              <a:t>3. Wrap the roll of biscuits in foil. Put it in the fridge with the rest of the cream.</a:t>
            </a:r>
            <a:br>
              <a:rPr lang="en-US" dirty="0" smtClean="0"/>
            </a:br>
            <a:r>
              <a:rPr lang="en-US" dirty="0" smtClean="0"/>
              <a:t>4. Next day, unwrap the roll, put it on a plate and cover it with the rest of the cream.</a:t>
            </a:r>
            <a:br>
              <a:rPr lang="en-US" dirty="0" smtClean="0"/>
            </a:br>
            <a:r>
              <a:rPr lang="en-US" dirty="0" smtClean="0"/>
              <a:t>5. Drag a fork over the cream to make a 'bark' on the 'log'. Decorate it with icing sugar snow and holly.</a:t>
            </a:r>
            <a:br>
              <a:rPr lang="en-US" dirty="0" smtClean="0"/>
            </a:br>
            <a:r>
              <a:rPr lang="en-US" dirty="0" smtClean="0"/>
              <a:t>6. This cake is rich so serve small slices.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http://www.santas.net/christmaschocolatelogs.htm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bibliography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imag  cfm </a:t>
            </a:r>
          </a:p>
          <a:p>
            <a:pPr>
              <a:buNone/>
            </a:pPr>
            <a:r>
              <a:rPr lang="en-US" dirty="0" smtClean="0"/>
              <a:t>OB- VG335 11 06 12  J 20121106141</a:t>
            </a:r>
          </a:p>
          <a:p>
            <a:pPr>
              <a:buNone/>
            </a:pPr>
            <a:r>
              <a:rPr lang="en-US" dirty="0" smtClean="0"/>
              <a:t>Columbusmmug. com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http://www.blurtit.com/q522313.html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http://www.thehistoryofchristmas.com/traditions/france.htm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Population of 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population of France is 65.4366  million </a:t>
            </a:r>
            <a:r>
              <a:rPr lang="en-US" dirty="0" smtClean="0"/>
              <a:t>2011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http://www.google.ca/publicdata/explore?ds=d5bncppjof8f9_&amp;met_y=sp_pop_totl&amp;idim=country:FRA&amp;dl=en&amp;hl=en&amp;q=the%20population%20of%20france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France people celebrate Christmas is Tuesday  December 25, 2012 and Wednesday </a:t>
            </a:r>
            <a:r>
              <a:rPr lang="en-US" dirty="0" smtClean="0"/>
              <a:t>25,2013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http://www.timeanddate.com/holidays/france/christmas-day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They speak French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They speak French and  they call Christmas </a:t>
            </a:r>
            <a:r>
              <a:rPr lang="en-US" dirty="0" smtClean="0"/>
              <a:t>noel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http://www.timeanddate.com/holidays/france/christmas-day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 TREE IN 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How they decorated the tree with  old way with ribbons and  real white wax candles fir tree in the garden are often decorated too. with lights on all night</a:t>
            </a:r>
          </a:p>
        </p:txBody>
      </p:sp>
      <p:pic>
        <p:nvPicPr>
          <p:cNvPr id="9218" name="Picture 2" descr="http://www.frenchpropertylinks.com/pbspics6/CONTPHOTO_christmasfranceNumb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352800"/>
            <a:ext cx="1333500" cy="1905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rot="10800000" flipV="1">
            <a:off x="609600" y="5485131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http://www.frenchpropertylinks.com/essential/christmas-france.html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315200" cy="1158240"/>
          </a:xfrm>
        </p:spPr>
        <p:txBody>
          <a:bodyPr/>
          <a:lstStyle/>
          <a:p>
            <a:pPr algn="ctr"/>
            <a:r>
              <a:rPr lang="en-US" dirty="0" smtClean="0"/>
              <a:t>Santa Claus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France there is a Santa Claus. In France father Christmas is called pe`re  noel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Fickr</a:t>
            </a:r>
            <a:r>
              <a:rPr lang="en-US" dirty="0" smtClean="0"/>
              <a:t> . Com</a:t>
            </a:r>
            <a:endParaRPr lang="en-US" dirty="0"/>
          </a:p>
        </p:txBody>
      </p:sp>
      <p:pic>
        <p:nvPicPr>
          <p:cNvPr id="8198" name="Picture 6" descr="http://t3.gstatic.com/images?q=tbn:ANd9GcQpSRpstFf810bbAwFvJJ-yMlbdJVfxk-TzZv5lLnX5ff97EKb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895600"/>
            <a:ext cx="1704975" cy="268605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CHRISTMAS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SANTA</a:t>
            </a:r>
          </a:p>
          <a:p>
            <a:r>
              <a:rPr lang="en-US" dirty="0" smtClean="0"/>
              <a:t>Joseph</a:t>
            </a:r>
          </a:p>
          <a:p>
            <a:r>
              <a:rPr lang="en-US" dirty="0" smtClean="0"/>
              <a:t>Mary</a:t>
            </a:r>
          </a:p>
          <a:p>
            <a:r>
              <a:rPr lang="en-US" dirty="0" smtClean="0"/>
              <a:t>Jesus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http://www.indobase.com/holidays/christmas/world/christmas-in-france.html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Traditional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239000" cy="48463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Christmas meal is an important family gathering with good meat and the best wine</a:t>
            </a:r>
          </a:p>
          <a:p>
            <a:r>
              <a:rPr lang="en-US" dirty="0" smtClean="0"/>
              <a:t>The traditional Christmas is chocolate </a:t>
            </a:r>
            <a:r>
              <a:rPr lang="en-US" dirty="0" smtClean="0"/>
              <a:t>log.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dinner is over and the family has retired to bed, they leave a fire burning and food and drink on the table in case the Virgin Mary calls in. Children leave their shoes or wooden clogs called </a:t>
            </a:r>
            <a:r>
              <a:rPr lang="en-US" b="1" dirty="0" smtClean="0"/>
              <a:t>sabots</a:t>
            </a:r>
            <a:r>
              <a:rPr lang="en-US" dirty="0" smtClean="0"/>
              <a:t> in the hearth for the Christ Child or </a:t>
            </a:r>
            <a:r>
              <a:rPr lang="en-US" b="1" dirty="0" smtClean="0"/>
              <a:t>Pere Noel</a:t>
            </a:r>
            <a:r>
              <a:rPr lang="en-US" dirty="0" smtClean="0"/>
              <a:t> to fill. In the north of France, children are given gifts on December 6, which is St. Nicholas' Day, instead of Christmas Day. The adults give each others presents on New Year's Day</a:t>
            </a:r>
          </a:p>
          <a:p>
            <a:endParaRPr lang="en-US" dirty="0" smtClean="0"/>
          </a:p>
          <a:p>
            <a:r>
              <a:rPr lang="en-US" dirty="0" smtClean="0"/>
              <a:t>http://www.santas.net/frenchchristmas.htm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Good or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Christmas eve children leave theirs shoes by the fireplace to be filled with gifts from </a:t>
            </a:r>
            <a:r>
              <a:rPr lang="en-US" dirty="0" err="1" smtClean="0"/>
              <a:t>pere</a:t>
            </a:r>
            <a:r>
              <a:rPr lang="en-US" dirty="0" smtClean="0"/>
              <a:t> noel. In the morning they also find that sweets,fruit,nuts,and small toys have been </a:t>
            </a:r>
            <a:r>
              <a:rPr lang="en-US" dirty="0" smtClean="0"/>
              <a:t>      hung </a:t>
            </a:r>
            <a:r>
              <a:rPr lang="en-US" dirty="0" smtClean="0"/>
              <a:t>on the </a:t>
            </a:r>
            <a:r>
              <a:rPr lang="en-US" dirty="0" smtClean="0"/>
              <a:t>tree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French children set out their shoes in hopes that </a:t>
            </a:r>
            <a:r>
              <a:rPr lang="en-US" b="1" dirty="0" smtClean="0"/>
              <a:t>le petit Jesus</a:t>
            </a:r>
            <a:r>
              <a:rPr lang="en-US" dirty="0" smtClean="0"/>
              <a:t> will fill them during the night with small gifts.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http://www.santas.net/frenchchristmas.htm                      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544</TotalTime>
  <Words>379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Christmas in France </vt:lpstr>
      <vt:lpstr>Population of France</vt:lpstr>
      <vt:lpstr>The date</vt:lpstr>
      <vt:lpstr>They speak French</vt:lpstr>
      <vt:lpstr>A TREE IN FRANCE</vt:lpstr>
      <vt:lpstr>Santa Claus</vt:lpstr>
      <vt:lpstr>CHRISTMAS CHARACTERS</vt:lpstr>
      <vt:lpstr>Traditional food</vt:lpstr>
      <vt:lpstr>Good or bad</vt:lpstr>
      <vt:lpstr>Unique </vt:lpstr>
      <vt:lpstr>Recipes for France</vt:lpstr>
      <vt:lpstr>bibliography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France </dc:title>
  <dc:creator>Drumlin Heights</dc:creator>
  <cp:lastModifiedBy>Drumlin Heights</cp:lastModifiedBy>
  <cp:revision>57</cp:revision>
  <dcterms:created xsi:type="dcterms:W3CDTF">2012-11-14T16:03:49Z</dcterms:created>
  <dcterms:modified xsi:type="dcterms:W3CDTF">2012-12-12T18:22:33Z</dcterms:modified>
</cp:coreProperties>
</file>