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59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664" autoAdjust="0"/>
    <p:restoredTop sz="94660"/>
  </p:normalViewPr>
  <p:slideViewPr>
    <p:cSldViewPr>
      <p:cViewPr varScale="1">
        <p:scale>
          <a:sx n="69" d="100"/>
          <a:sy n="69" d="100"/>
        </p:scale>
        <p:origin x="-45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C43A05A-9C71-4F0E-84BC-26C4CC9B84D9}" type="datetimeFigureOut">
              <a:rPr lang="en-US" smtClean="0"/>
              <a:pPr/>
              <a:t>12/11/2012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D8DA297-6939-424B-A5D0-C0CE135C74A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3A05A-9C71-4F0E-84BC-26C4CC9B84D9}" type="datetimeFigureOut">
              <a:rPr lang="en-US" smtClean="0"/>
              <a:pPr/>
              <a:t>12/11/2012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DA297-6939-424B-A5D0-C0CE135C74A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1C43A05A-9C71-4F0E-84BC-26C4CC9B84D9}" type="datetimeFigureOut">
              <a:rPr lang="en-US" smtClean="0"/>
              <a:pPr/>
              <a:t>12/11/2012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D8DA297-6939-424B-A5D0-C0CE135C74A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3A05A-9C71-4F0E-84BC-26C4CC9B84D9}" type="datetimeFigureOut">
              <a:rPr lang="en-US" smtClean="0"/>
              <a:pPr/>
              <a:t>12/11/2012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D8DA297-6939-424B-A5D0-C0CE135C74A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3A05A-9C71-4F0E-84BC-26C4CC9B84D9}" type="datetimeFigureOut">
              <a:rPr lang="en-US" smtClean="0"/>
              <a:pPr/>
              <a:t>12/11/2012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D8DA297-6939-424B-A5D0-C0CE135C74A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C43A05A-9C71-4F0E-84BC-26C4CC9B84D9}" type="datetimeFigureOut">
              <a:rPr lang="en-US" smtClean="0"/>
              <a:pPr/>
              <a:t>12/11/2012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D8DA297-6939-424B-A5D0-C0CE135C74A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C43A05A-9C71-4F0E-84BC-26C4CC9B84D9}" type="datetimeFigureOut">
              <a:rPr lang="en-US" smtClean="0"/>
              <a:pPr/>
              <a:t>12/11/2012</a:t>
            </a:fld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D8DA297-6939-424B-A5D0-C0CE135C74A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3A05A-9C71-4F0E-84BC-26C4CC9B84D9}" type="datetimeFigureOut">
              <a:rPr lang="en-US" smtClean="0"/>
              <a:pPr/>
              <a:t>12/11/2012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D8DA297-6939-424B-A5D0-C0CE135C74A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3A05A-9C71-4F0E-84BC-26C4CC9B84D9}" type="datetimeFigureOut">
              <a:rPr lang="en-US" smtClean="0"/>
              <a:pPr/>
              <a:t>12/11/2012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D8DA297-6939-424B-A5D0-C0CE135C74A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3A05A-9C71-4F0E-84BC-26C4CC9B84D9}" type="datetimeFigureOut">
              <a:rPr lang="en-US" smtClean="0"/>
              <a:pPr/>
              <a:t>12/11/2012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D8DA297-6939-424B-A5D0-C0CE135C74A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1C43A05A-9C71-4F0E-84BC-26C4CC9B84D9}" type="datetimeFigureOut">
              <a:rPr lang="en-US" smtClean="0"/>
              <a:pPr/>
              <a:t>12/11/2012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D8DA297-6939-424B-A5D0-C0CE135C74A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C43A05A-9C71-4F0E-84BC-26C4CC9B84D9}" type="datetimeFigureOut">
              <a:rPr lang="en-US" smtClean="0"/>
              <a:pPr/>
              <a:t>12/11/2012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D8DA297-6939-424B-A5D0-C0CE135C74A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Christmas_worldwide" TargetMode="External"/><Relationship Id="rId3" Type="http://schemas.openxmlformats.org/officeDocument/2006/relationships/hyperlink" Target="http://www.google.ca/imgres?q=the+map+of+germany" TargetMode="External"/><Relationship Id="rId7" Type="http://schemas.openxmlformats.org/officeDocument/2006/relationships/hyperlink" Target="http://en.wikipedia.org/wiki/Santa_Claus" TargetMode="External"/><Relationship Id="rId2" Type="http://schemas.openxmlformats.org/officeDocument/2006/relationships/hyperlink" Target="http://www.desktopwallpapers4.me/digital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google.ca/imgres?q=german+christmas+tree&amp;num=10&amp;hl=en&amp;safe" TargetMode="External"/><Relationship Id="rId5" Type="http://schemas.openxmlformats.org/officeDocument/2006/relationships/hyperlink" Target="http://german.about.com/library/blcmas_ornam.htm" TargetMode="External"/><Relationship Id="rId4" Type="http://schemas.openxmlformats.org/officeDocument/2006/relationships/hyperlink" Target="http://www.santas.net/howmerrychristmasissaid.ht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esktopwallpapers4.me/digital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a/imgres?q=the+map+of+germany&amp;num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antas.net/howmerrychristmasissaid.ht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german.about.com/library/blcmas_ornam.ht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Santa_Claus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Christmas_worldwide" TargetMode="Externa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antas.net/howmerrychristmasissaid.htm" TargetMode="Externa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Christmas in Germany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/>
          <a:lstStyle/>
          <a:p>
            <a:r>
              <a:rPr lang="en-US" dirty="0" smtClean="0"/>
              <a:t>By: Blake Rice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Unique things!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In Germany there is a glass pickle that is hidden on the tree. The person who finds it gets a gift or reward.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09600" y="0"/>
            <a:ext cx="7772400" cy="1470025"/>
          </a:xfrm>
        </p:spPr>
        <p:txBody>
          <a:bodyPr/>
          <a:lstStyle/>
          <a:p>
            <a:r>
              <a:rPr lang="en-US" dirty="0" smtClean="0"/>
              <a:t>Bibliography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685800" y="1524000"/>
            <a:ext cx="7924800" cy="51816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hlinkClick r:id="rId2"/>
              </a:rPr>
              <a:t>http://www.desktopwallpapers4.me/digital</a:t>
            </a:r>
            <a:endParaRPr lang="en-US" sz="2400" dirty="0" smtClean="0"/>
          </a:p>
          <a:p>
            <a:r>
              <a:rPr lang="en-US" sz="2400" dirty="0" smtClean="0">
                <a:hlinkClick r:id="rId3"/>
              </a:rPr>
              <a:t>http://www.google.ca/imgres?q=the+map+of+germany</a:t>
            </a:r>
            <a:endParaRPr lang="en-US" sz="2400" dirty="0" smtClean="0"/>
          </a:p>
          <a:p>
            <a:r>
              <a:rPr lang="en-US" sz="2400" dirty="0" smtClean="0">
                <a:hlinkClick r:id="rId4"/>
              </a:rPr>
              <a:t>http://www.santas.net/howmerrychristmasissaid.htm</a:t>
            </a:r>
            <a:endParaRPr lang="en-US" sz="2400" dirty="0" smtClean="0"/>
          </a:p>
          <a:p>
            <a:r>
              <a:rPr lang="en-US" sz="2400" dirty="0" smtClean="0">
                <a:hlinkClick r:id="rId5"/>
              </a:rPr>
              <a:t>http://german.about.com/library/blcmas_ornam.htm</a:t>
            </a:r>
            <a:endParaRPr lang="en-US" sz="2400" dirty="0" smtClean="0"/>
          </a:p>
          <a:p>
            <a:r>
              <a:rPr lang="en-US" sz="2400" dirty="0" smtClean="0">
                <a:hlinkClick r:id="rId6"/>
              </a:rPr>
              <a:t>http://www.google.ca/imgres?q=german+christmas+tree&amp;num=10&amp;hl=en&amp;safe</a:t>
            </a:r>
            <a:endParaRPr lang="en-US" sz="2400" dirty="0" smtClean="0"/>
          </a:p>
          <a:p>
            <a:r>
              <a:rPr lang="en-US" sz="2400" dirty="0" smtClean="0">
                <a:hlinkClick r:id="rId7"/>
              </a:rPr>
              <a:t>http://en.wikipedia.org/wiki/Santa_Claus</a:t>
            </a:r>
            <a:endParaRPr lang="en-US" sz="2400" dirty="0" smtClean="0"/>
          </a:p>
          <a:p>
            <a:r>
              <a:rPr lang="en-US" sz="2400" dirty="0" smtClean="0">
                <a:hlinkClick r:id="rId8"/>
              </a:rPr>
              <a:t>http://en.wikipedia.org/wiki/Christmas_worldwide</a:t>
            </a:r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800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828800" y="0"/>
            <a:ext cx="5486400" cy="566738"/>
          </a:xfrm>
        </p:spPr>
        <p:txBody>
          <a:bodyPr/>
          <a:lstStyle/>
          <a:p>
            <a:r>
              <a:rPr lang="en-US" dirty="0" smtClean="0"/>
              <a:t>The flag of Germany</a:t>
            </a:r>
            <a:endParaRPr lang="en-US" dirty="0"/>
          </a:p>
        </p:txBody>
      </p:sp>
      <p:pic>
        <p:nvPicPr>
          <p:cNvPr id="7" name="Picture Placeholder 6" descr="germ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1802" b="1802"/>
          <a:stretch>
            <a:fillRect/>
          </a:stretch>
        </p:blipFill>
        <p:spPr/>
      </p:pic>
      <p:sp>
        <p:nvSpPr>
          <p:cNvPr id="5" name="Rectangle 4"/>
          <p:cNvSpPr/>
          <p:nvPr/>
        </p:nvSpPr>
        <p:spPr>
          <a:xfrm>
            <a:off x="2362200" y="5257800"/>
            <a:ext cx="42593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hlinkClick r:id="rId3"/>
              </a:rPr>
              <a:t>http://www.desktopwallpapers4.me/digital</a:t>
            </a:r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7772400" cy="1470025"/>
          </a:xfrm>
        </p:spPr>
        <p:txBody>
          <a:bodyPr/>
          <a:lstStyle/>
          <a:p>
            <a:r>
              <a:rPr lang="en-US" dirty="0" smtClean="0"/>
              <a:t>Map of Germany 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1828800"/>
            <a:ext cx="2438400" cy="4038600"/>
          </a:xfrm>
        </p:spPr>
        <p:txBody>
          <a:bodyPr/>
          <a:lstStyle/>
          <a:p>
            <a:r>
              <a:rPr lang="en-US" dirty="0" smtClean="0"/>
              <a:t>This is the map of Germany. The population is 81 305 856 </a:t>
            </a:r>
            <a:endParaRPr lang="en-US" dirty="0"/>
          </a:p>
        </p:txBody>
      </p:sp>
      <p:pic>
        <p:nvPicPr>
          <p:cNvPr id="8" name="Picture Placeholder 7" descr="map_of_germany.jpg"/>
          <p:cNvPicPr>
            <a:picLocks noGrp="1" noChangeAspect="1"/>
          </p:cNvPicPr>
          <p:nvPr>
            <p:ph type="pic" idx="4294967295"/>
          </p:nvPr>
        </p:nvPicPr>
        <p:blipFill>
          <a:blip r:embed="rId2" cstate="print"/>
          <a:srcRect t="71" b="71"/>
          <a:stretch>
            <a:fillRect/>
          </a:stretch>
        </p:blipFill>
        <p:spPr>
          <a:xfrm>
            <a:off x="3657600" y="1676400"/>
            <a:ext cx="5486400" cy="4114800"/>
          </a:xfrm>
        </p:spPr>
      </p:pic>
      <p:sp>
        <p:nvSpPr>
          <p:cNvPr id="10" name="Rectangle 9"/>
          <p:cNvSpPr/>
          <p:nvPr/>
        </p:nvSpPr>
        <p:spPr>
          <a:xfrm>
            <a:off x="3429000" y="59436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hlinkClick r:id="rId3"/>
              </a:rPr>
              <a:t>http://www.google.ca/imgres?q=the+map+of+germany&amp;num</a:t>
            </a:r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1"/>
            <a:ext cx="8229600" cy="4800599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The main language in Germany is German 95% of the country’s population speaks it. To say “Merry Christmas” in German you would say “Frohe Weihnachten.</a:t>
            </a:r>
          </a:p>
          <a:p>
            <a:pPr>
              <a:buNone/>
            </a:pPr>
            <a:r>
              <a:rPr lang="en-US" dirty="0" smtClean="0">
                <a:hlinkClick r:id="rId2"/>
              </a:rPr>
              <a:t>http://www.santas.net/howmerrychristmasissaid.htm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there a Christmas tree?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1"/>
            <a:ext cx="4876800" cy="37338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Yes the Christmas tree originated in the early Renaissance and modern Germany. The Germany people use decorations like we do.</a:t>
            </a:r>
          </a:p>
          <a:p>
            <a:pPr>
              <a:buNone/>
            </a:pPr>
            <a:r>
              <a:rPr lang="en-US" dirty="0" smtClean="0">
                <a:hlinkClick r:id="rId2"/>
              </a:rPr>
              <a:t>http://german.about.com/library/blcmas_ornam.htm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</a:t>
            </a:r>
            <a:endParaRPr lang="en-US" dirty="0"/>
          </a:p>
        </p:txBody>
      </p:sp>
      <p:pic>
        <p:nvPicPr>
          <p:cNvPr id="2050" name="Picture 2" descr="http://t3.gstatic.com/images?q=tbn:ANd9GcRNBUUOzaqZ-QzmyPmmv2D2sf8BfKGv91iAcr_kO75SMnzxBu8z67Jr725rJ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1200" y="1654158"/>
            <a:ext cx="2590800" cy="38091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German Santa Claus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People in parts Germany believe that christkind, </a:t>
            </a:r>
            <a:r>
              <a:rPr lang="en-US" b="1" dirty="0" smtClean="0">
                <a:latin typeface="+mj-lt"/>
              </a:rPr>
              <a:t>weihnachtsmann or Christmas Man.</a:t>
            </a:r>
            <a:endParaRPr lang="en-US" dirty="0">
              <a:latin typeface="+mj-lt"/>
            </a:endParaRPr>
          </a:p>
        </p:txBody>
      </p:sp>
      <p:pic>
        <p:nvPicPr>
          <p:cNvPr id="8" name="Content Placeholder 7" descr="o_0.jpg"/>
          <p:cNvPicPr>
            <a:picLocks noGrp="1" noChangeAspect="1"/>
          </p:cNvPicPr>
          <p:nvPr>
            <p:ph sz="quarter" idx="4"/>
          </p:nvPr>
        </p:nvPicPr>
        <p:blipFill>
          <a:blip r:embed="rId2" cstate="print"/>
          <a:stretch>
            <a:fillRect/>
          </a:stretch>
        </p:blipFill>
        <p:spPr>
          <a:xfrm>
            <a:off x="5473700" y="2476500"/>
            <a:ext cx="2540000" cy="3505200"/>
          </a:xfrm>
        </p:spPr>
      </p:pic>
      <p:sp>
        <p:nvSpPr>
          <p:cNvPr id="4" name="Text Placeholder 3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724400" y="6019800"/>
            <a:ext cx="40628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hlinkClick r:id="rId3"/>
              </a:rPr>
              <a:t>http://en.wikipedia.org/wiki/Santa_Claus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Important Christmas characters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Saint Nicholas day, December 6</a:t>
            </a:r>
            <a:r>
              <a:rPr lang="en-US" baseline="30000" dirty="0" smtClean="0"/>
              <a:t>th</a:t>
            </a:r>
            <a:r>
              <a:rPr lang="en-US" dirty="0" smtClean="0"/>
              <a:t> Saint Nicholas would fill children’s  shoes with goodies and treats. Knecht Ruprecht dressed in dark clothes with devil-like traits and with a stick or small whip would punish children who haven’t behaved.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>
                <a:hlinkClick r:id="rId2"/>
              </a:rPr>
              <a:t>http://en.wikipedia.org/wiki/Christmas_worldwide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Traditional food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Christmas day a plump roast goose is eaten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sz="3200" dirty="0" smtClean="0">
                <a:hlinkClick r:id="rId2"/>
              </a:rPr>
              <a:t>http://</a:t>
            </a:r>
            <a:r>
              <a:rPr lang="en-US" sz="3200" dirty="0" smtClean="0">
                <a:hlinkClick r:id="rId2"/>
              </a:rPr>
              <a:t>www.santas.net/howmerrychristmasissaid.htm</a:t>
            </a:r>
            <a:endParaRPr lang="en-US" sz="3200" dirty="0" smtClean="0"/>
          </a:p>
          <a:p>
            <a:pPr>
              <a:buNone/>
            </a:pPr>
            <a:endParaRPr lang="en-US" sz="3200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Also they eat roasted carp.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boys and girls get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I looked through and couldn’t find it.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>
            <a:scene3d>
              <a:camera prst="isometricTopUp"/>
              <a:lightRig rig="threePt" dir="t"/>
            </a:scene3d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334</TotalTime>
  <Words>250</Words>
  <Application>Microsoft Office PowerPoint</Application>
  <PresentationFormat>On-screen Show (4:3)</PresentationFormat>
  <Paragraphs>40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Median</vt:lpstr>
      <vt:lpstr>Christmas in Germany</vt:lpstr>
      <vt:lpstr>The flag of Germany</vt:lpstr>
      <vt:lpstr>Map of Germany </vt:lpstr>
      <vt:lpstr>Main language</vt:lpstr>
      <vt:lpstr>Is there a Christmas tree? </vt:lpstr>
      <vt:lpstr>German Santa Claus</vt:lpstr>
      <vt:lpstr>Important Christmas characters</vt:lpstr>
      <vt:lpstr>Traditional food</vt:lpstr>
      <vt:lpstr>What boys and girls get</vt:lpstr>
      <vt:lpstr>Unique things!</vt:lpstr>
      <vt:lpstr>Bibliography</vt:lpstr>
    </vt:vector>
  </TitlesOfParts>
  <Company>TCRSB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Christmas in Germany</dc:title>
  <dc:creator>Drumlin Heights</dc:creator>
  <cp:lastModifiedBy>Drumlin Heights</cp:lastModifiedBy>
  <cp:revision>39</cp:revision>
  <dcterms:created xsi:type="dcterms:W3CDTF">2012-11-14T16:23:17Z</dcterms:created>
  <dcterms:modified xsi:type="dcterms:W3CDTF">2012-12-11T17:45:53Z</dcterms:modified>
</cp:coreProperties>
</file>