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01368-E049-43CE-8242-9C6178B6392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6F9F7-3C0B-4A48-9C15-3D4413CB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tas.net/aroundtheworld.htm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en.wikipedia.org/wiki/File:Sinterklaas_2007.jp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800600"/>
            <a:ext cx="5486400" cy="566738"/>
          </a:xfrm>
        </p:spPr>
        <p:txBody>
          <a:bodyPr>
            <a:noAutofit/>
          </a:bodyPr>
          <a:lstStyle/>
          <a:p>
            <a:r>
              <a:rPr lang="en-US" sz="3200" dirty="0" smtClean="0"/>
              <a:t>POPULATION  OF NETHERLANDS – 16,783,000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295400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MY COUNTRY IS HOLLAND /NETHERLANDS 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943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St. Nicks day. Com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6096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Bibliography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133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St. Nicks day .com </a:t>
            </a:r>
            <a:endParaRPr lang="en-US" sz="24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667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2"/>
              </a:rPr>
              <a:t>http://christmas.com/pe/1427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124200"/>
            <a:ext cx="4375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hlinkClick r:id="rId2"/>
              </a:rPr>
              <a:t>http://www.santas.net/aroundtheworld.htm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Ingredients</a:t>
            </a:r>
            <a:endParaRPr lang="en-US" dirty="0" smtClean="0"/>
          </a:p>
          <a:p>
            <a:r>
              <a:rPr lang="en-US" dirty="0" smtClean="0"/>
              <a:t>1 pound dry ziti pasta </a:t>
            </a:r>
          </a:p>
          <a:p>
            <a:r>
              <a:rPr lang="en-US" dirty="0" smtClean="0"/>
              <a:t>1 onion, chopped </a:t>
            </a:r>
          </a:p>
          <a:p>
            <a:r>
              <a:rPr lang="en-US" dirty="0" smtClean="0"/>
              <a:t>1 pound lean ground beef </a:t>
            </a:r>
          </a:p>
          <a:p>
            <a:r>
              <a:rPr lang="en-US" dirty="0" smtClean="0"/>
              <a:t>2 (26 ounce) jars spaghetti sauce </a:t>
            </a:r>
          </a:p>
          <a:p>
            <a:r>
              <a:rPr lang="en-US" dirty="0" smtClean="0"/>
              <a:t>6 ounces provolone cheese, sliced </a:t>
            </a:r>
          </a:p>
          <a:p>
            <a:r>
              <a:rPr lang="en-US" dirty="0" smtClean="0"/>
              <a:t>1 1/2 cups sour cream </a:t>
            </a:r>
          </a:p>
          <a:p>
            <a:r>
              <a:rPr lang="en-US" dirty="0" smtClean="0"/>
              <a:t>6 ounces mozzarella cheese, shredded </a:t>
            </a:r>
          </a:p>
          <a:p>
            <a:r>
              <a:rPr lang="en-US" dirty="0" smtClean="0"/>
              <a:t>2 tablespoons grated Parmesan cheese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38600" y="762000"/>
            <a:ext cx="5105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Directions</a:t>
            </a:r>
          </a:p>
          <a:p>
            <a:r>
              <a:rPr lang="en-US" dirty="0" smtClean="0"/>
              <a:t>1. Bring </a:t>
            </a:r>
            <a:r>
              <a:rPr lang="en-US" dirty="0" smtClean="0"/>
              <a:t>a large pot of lightly salted water to a boil. Add ziti pasta, and cook until al dente, about 8 minutes; drain.</a:t>
            </a:r>
          </a:p>
          <a:p>
            <a:r>
              <a:rPr lang="en-US" dirty="0" smtClean="0"/>
              <a:t>2. In </a:t>
            </a:r>
            <a:r>
              <a:rPr lang="en-US" dirty="0" smtClean="0"/>
              <a:t>a large skillet, brown onion and ground beef over medium heat. Add spaghetti sauce, and simmer 15 minutes.</a:t>
            </a:r>
          </a:p>
          <a:p>
            <a:r>
              <a:rPr lang="en-US" dirty="0" smtClean="0"/>
              <a:t>3. Preheat </a:t>
            </a:r>
            <a:r>
              <a:rPr lang="en-US" dirty="0" smtClean="0"/>
              <a:t>the oven to 350 degrees F (175 degrees C). Butter a 9x13 inch baking dish. Layer as follows: 1/2 of the ziti, Provolone cheese, sour cream, 1/2 sauce mixture, remaining ziti, mozzarella cheese and remaining sauce mixture. Top with grated Parmesan cheese.</a:t>
            </a:r>
          </a:p>
          <a:p>
            <a:r>
              <a:rPr lang="en-US" dirty="0" smtClean="0"/>
              <a:t>4. Bake </a:t>
            </a:r>
            <a:r>
              <a:rPr lang="en-US" dirty="0" smtClean="0"/>
              <a:t>for 30 minutes in the preheated oven, or until cheeses are melted.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04800"/>
            <a:ext cx="1884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Jan </a:t>
            </a:r>
            <a:r>
              <a:rPr lang="en-US" b="1" dirty="0" err="1" smtClean="0"/>
              <a:t>Hagel</a:t>
            </a:r>
            <a:r>
              <a:rPr lang="en-US" b="1" dirty="0" smtClean="0"/>
              <a:t> Cookies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5791200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http://allrecipes.com/recipe/jan-hagel-cookies/</a:t>
            </a:r>
            <a:endParaRPr lang="en-US" dirty="0"/>
          </a:p>
        </p:txBody>
      </p:sp>
      <p:pic>
        <p:nvPicPr>
          <p:cNvPr id="6" name="Picture 5" descr="932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733800"/>
            <a:ext cx="1778000" cy="177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holland.jpg"/>
          <p:cNvPicPr>
            <a:picLocks noGrp="1" noChangeAspect="1"/>
          </p:cNvPicPr>
          <p:nvPr>
            <p:ph type="pic" idx="4294967295"/>
          </p:nvPr>
        </p:nvPicPr>
        <p:blipFill>
          <a:blip r:embed="rId2" cstate="print"/>
          <a:srcRect t="18685" b="18685"/>
          <a:stretch>
            <a:fillRect/>
          </a:stretch>
        </p:blipFill>
        <p:spPr>
          <a:xfrm>
            <a:off x="5257800" y="3733800"/>
            <a:ext cx="3886200" cy="2914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257800" y="0"/>
            <a:ext cx="3276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</p:txBody>
      </p:sp>
      <p:pic>
        <p:nvPicPr>
          <p:cNvPr id="7" name="Picture Placeholder 7" descr="kaylin.jpg"/>
          <p:cNvPicPr>
            <a:picLocks noChangeAspect="1"/>
          </p:cNvPicPr>
          <p:nvPr/>
        </p:nvPicPr>
        <p:blipFill>
          <a:blip r:embed="rId3" cstate="print"/>
          <a:srcRect t="3172" b="3172"/>
          <a:stretch>
            <a:fillRect/>
          </a:stretch>
        </p:blipFill>
        <p:spPr>
          <a:xfrm>
            <a:off x="228600" y="228600"/>
            <a:ext cx="4237567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914400" y="0"/>
            <a:ext cx="2819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endParaRPr lang="en-US" sz="2800" dirty="0" smtClean="0">
              <a:latin typeface="Algerian" pitchFamily="82" charset="0"/>
            </a:endParaRPr>
          </a:p>
          <a:p>
            <a:pPr algn="ctr"/>
            <a:r>
              <a:rPr lang="en-US" sz="2800" dirty="0" smtClean="0">
                <a:latin typeface="Algerian" pitchFamily="82" charset="0"/>
              </a:rPr>
              <a:t> </a:t>
            </a:r>
            <a:endParaRPr lang="en-US" sz="2800" dirty="0">
              <a:latin typeface="Algerian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352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Holland flag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32766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Holland map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943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St. Nicks day. Com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1752600"/>
            <a:ext cx="5486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lgerian" pitchFamily="82" charset="0"/>
              </a:rPr>
              <a:t>THE DATE XMAS IS CELEBRATED ON </a:t>
            </a:r>
          </a:p>
          <a:p>
            <a:r>
              <a:rPr lang="en-US" sz="3200" dirty="0" smtClean="0"/>
              <a:t>CHRISTAMS IS CELEBRATED ON – DEC 25, ST.NICK DAY – DEC  6 WHEN THE KIDS GET GIFTS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0" y="2286000"/>
            <a:ext cx="7086600" cy="2925763"/>
          </a:xfrm>
        </p:spPr>
        <p:txBody>
          <a:bodyPr>
            <a:normAutofit fontScale="92500"/>
          </a:bodyPr>
          <a:lstStyle/>
          <a:p>
            <a:pPr lvl="2"/>
            <a:endParaRPr lang="en-US" dirty="0" smtClean="0"/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smtClean="0">
                <a:latin typeface="Algerian" pitchFamily="82" charset="0"/>
              </a:rPr>
              <a:t>THE LANGUAGE THAT IS  SPOKEN</a:t>
            </a:r>
            <a:r>
              <a:rPr lang="en-US" sz="2800" dirty="0" smtClean="0">
                <a:latin typeface="+mj-lt"/>
              </a:rPr>
              <a:t> –DUTC H   </a:t>
            </a:r>
          </a:p>
          <a:p>
            <a:pPr>
              <a:buNone/>
            </a:pPr>
            <a:endParaRPr lang="en-US" sz="2800" dirty="0" smtClean="0">
              <a:latin typeface="+mj-lt"/>
            </a:endParaRPr>
          </a:p>
          <a:p>
            <a:pPr>
              <a:buNone/>
            </a:pPr>
            <a:r>
              <a:rPr lang="en-US" sz="2800" dirty="0" smtClean="0">
                <a:latin typeface="Algerian" pitchFamily="82" charset="0"/>
              </a:rPr>
              <a:t>     HOW TO SAY MERRY CHRISTMAS IN DUTCH</a:t>
            </a:r>
            <a:r>
              <a:rPr lang="en-US" sz="2800" dirty="0" smtClean="0"/>
              <a:t> –VROLIJK KERST FEEST </a:t>
            </a:r>
            <a:r>
              <a:rPr lang="en-US" sz="2800" dirty="0" smtClean="0">
                <a:latin typeface="+mj-lt"/>
              </a:rPr>
              <a:t>                                                               </a:t>
            </a:r>
            <a:r>
              <a:rPr lang="en-US" sz="2800" dirty="0" smtClean="0"/>
              <a:t>     </a:t>
            </a:r>
          </a:p>
          <a:p>
            <a:pPr>
              <a:buNone/>
            </a:pPr>
            <a:r>
              <a:rPr lang="en-US" sz="2800" dirty="0" smtClean="0"/>
              <a:t>      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172200"/>
            <a:ext cx="266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St. Nicks day. Com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0"/>
            <a:ext cx="5867400" cy="2773363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There is a tree, called the paradise  tree . One can buy an artificial or pine tree. Decorate  with electric lights, glass baubles, bells and stars.</a:t>
            </a:r>
            <a:endParaRPr lang="en-US" sz="3200" dirty="0"/>
          </a:p>
        </p:txBody>
      </p:sp>
      <p:pic>
        <p:nvPicPr>
          <p:cNvPr id="6" name="Picture Placeholder 5" descr="christmas-tree-decoration-6.jpg"/>
          <p:cNvPicPr>
            <a:picLocks noGrp="1" noChangeAspect="1"/>
          </p:cNvPicPr>
          <p:nvPr>
            <p:ph type="pic" idx="4294967295"/>
          </p:nvPr>
        </p:nvPicPr>
        <p:blipFill>
          <a:blip r:embed="rId2" cstate="print"/>
          <a:srcRect t="24971" b="24971"/>
          <a:stretch>
            <a:fillRect/>
          </a:stretch>
        </p:blipFill>
        <p:spPr>
          <a:xfrm>
            <a:off x="6019800" y="0"/>
            <a:ext cx="3124200" cy="21113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04800" y="6172200"/>
            <a:ext cx="266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St.Nicks</a:t>
            </a:r>
            <a:r>
              <a:rPr lang="en-US" dirty="0" smtClean="0"/>
              <a:t> day. Com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What is there Santa Clause- gifts come from saint Nicholas or their helpers  knows as Black  Peters, on or around Dec 5.                                                                                                                                                                                                    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905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Who are important Christmas characters. 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590800"/>
            <a:ext cx="784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 St. Nicholas- children believe that St. Nicholas sails from Spain on his feast day Dec 5 along with Black Peter- slides down Chimneys and fills the little wooden shoes with gifts.   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8674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St. Nicks day. Com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098" name="Picture 2" descr="http://upload.wikimedia.org/wikipedia/commons/thumb/7/7d/Sinterklaas_2007.jpg/220px-Sinterklaas_200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3657600"/>
            <a:ext cx="22098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is the traditional food eaten?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828800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Most people eat a large breakfast and a special Christmas </a:t>
            </a:r>
          </a:p>
          <a:p>
            <a:pPr>
              <a:buFontTx/>
              <a:buChar char="-"/>
            </a:pPr>
            <a:r>
              <a:rPr lang="en-US" sz="2800" dirty="0" smtClean="0"/>
              <a:t>Meal, usually consisting of:</a:t>
            </a:r>
          </a:p>
          <a:p>
            <a:pPr>
              <a:buFontTx/>
              <a:buChar char="-"/>
            </a:pPr>
            <a:r>
              <a:rPr lang="en-US" sz="2800" dirty="0" smtClean="0"/>
              <a:t>Shrimp, smoked fish, soup, duck, turkey, beef, wild boar or venison and some seasonal vegetables.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6172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St. Nicks day. Com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do good girls and boys get? Bad ones?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438400"/>
            <a:ext cx="792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Coins </a:t>
            </a:r>
          </a:p>
          <a:p>
            <a:r>
              <a:rPr lang="en-US" sz="2800" dirty="0" smtClean="0"/>
              <a:t>Small gifts </a:t>
            </a:r>
          </a:p>
          <a:p>
            <a:r>
              <a:rPr lang="en-US" sz="2800" dirty="0" smtClean="0"/>
              <a:t>Fruits or nuts </a:t>
            </a:r>
          </a:p>
          <a:p>
            <a:r>
              <a:rPr lang="en-US" sz="2800" dirty="0" smtClean="0"/>
              <a:t>Special Nicholas candies and cookies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419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Bad kids – lump of coal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867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 Nicks day. Com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What  are some unique things about how Christmas  is </a:t>
            </a:r>
            <a:r>
              <a:rPr lang="en-US" sz="3600" smtClean="0"/>
              <a:t>celebrated there ?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2362200"/>
            <a:ext cx="701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some villages and towns reenact the nativity scene of Mary and Joseph </a:t>
            </a:r>
          </a:p>
          <a:p>
            <a:r>
              <a:rPr lang="en-US" sz="2400" dirty="0" smtClean="0"/>
              <a:t>Children gifts are put in wooden shoes </a:t>
            </a:r>
          </a:p>
          <a:p>
            <a:r>
              <a:rPr lang="en-US" sz="2400" dirty="0" smtClean="0"/>
              <a:t>Tradition known as Midwinter Horn Blowing- were daily at dusk farmers take long horns made from elder trees and blow in them to announce the coming of Christ. 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6172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St. Nicks day. Com 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531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POPULATION  OF NETHERLANDS – 16,783,000</vt:lpstr>
      <vt:lpstr>Slide 2</vt:lpstr>
      <vt:lpstr>Slide 3</vt:lpstr>
      <vt:lpstr>Slide 4</vt:lpstr>
      <vt:lpstr>There is a tree, called the paradise  tree . One can buy an artificial or pine tree. Decorate  with electric lights, glass baubles, bells and stars.</vt:lpstr>
      <vt:lpstr>What is there Santa Clause- gifts come from saint Nicholas or their helpers  knows as Black  Peters, on or around Dec 5.                                                                                                                                                                                                     </vt:lpstr>
      <vt:lpstr>What is the traditional food eaten?</vt:lpstr>
      <vt:lpstr>What do good girls and boys get? Bad ones?</vt:lpstr>
      <vt:lpstr>What  are some unique things about how Christmas  is celebrated there ?</vt:lpstr>
      <vt:lpstr>Slide 10</vt:lpstr>
      <vt:lpstr>Slide 11</vt:lpstr>
    </vt:vector>
  </TitlesOfParts>
  <Company>TCRSB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Cuba </dc:title>
  <dc:creator>Drumlin Heights</dc:creator>
  <cp:lastModifiedBy>Drumlin Heights</cp:lastModifiedBy>
  <cp:revision>56</cp:revision>
  <dcterms:created xsi:type="dcterms:W3CDTF">2012-11-14T16:09:14Z</dcterms:created>
  <dcterms:modified xsi:type="dcterms:W3CDTF">2012-12-14T16:16:12Z</dcterms:modified>
</cp:coreProperties>
</file>