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69" r:id="rId2"/>
    <p:sldId id="257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653527-DD6F-436B-99A6-CBC081A3B979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2A2C3-4549-4B86-9203-34C660D77B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2A2C3-4549-4B86-9203-34C660D77BF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BD8BC30-61DF-46ED-88BA-F0E42098BAA8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9C4EC86-728A-4C0D-BB1B-AC793B0C3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8BC30-61DF-46ED-88BA-F0E42098BAA8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4EC86-728A-4C0D-BB1B-AC793B0C3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8BC30-61DF-46ED-88BA-F0E42098BAA8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4EC86-728A-4C0D-BB1B-AC793B0C3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BD8BC30-61DF-46ED-88BA-F0E42098BAA8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C4EC86-728A-4C0D-BB1B-AC793B0C3E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BD8BC30-61DF-46ED-88BA-F0E42098BAA8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9C4EC86-728A-4C0D-BB1B-AC793B0C3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8BC30-61DF-46ED-88BA-F0E42098BAA8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4EC86-728A-4C0D-BB1B-AC793B0C3E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8BC30-61DF-46ED-88BA-F0E42098BAA8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4EC86-728A-4C0D-BB1B-AC793B0C3E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BD8BC30-61DF-46ED-88BA-F0E42098BAA8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C4EC86-728A-4C0D-BB1B-AC793B0C3E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8BC30-61DF-46ED-88BA-F0E42098BAA8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4EC86-728A-4C0D-BB1B-AC793B0C3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BD8BC30-61DF-46ED-88BA-F0E42098BAA8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C4EC86-728A-4C0D-BB1B-AC793B0C3E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BD8BC30-61DF-46ED-88BA-F0E42098BAA8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C4EC86-728A-4C0D-BB1B-AC793B0C3E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BD8BC30-61DF-46ED-88BA-F0E42098BAA8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9C4EC86-728A-4C0D-BB1B-AC793B0C3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orldofchristmas.net/christmas-world/ireland.html" TargetMode="External"/><Relationship Id="rId3" Type="http://schemas.openxmlformats.org/officeDocument/2006/relationships/hyperlink" Target="http://www.infoplease.com/atlas/country/ireland.html" TargetMode="External"/><Relationship Id="rId7" Type="http://schemas.openxmlformats.org/officeDocument/2006/relationships/hyperlink" Target="http://en.wikipedia.org/wiki/Languages_of_Ireland" TargetMode="External"/><Relationship Id="rId2" Type="http://schemas.openxmlformats.org/officeDocument/2006/relationships/hyperlink" Target="http://www.google.c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ublincity.olx.ie/artificial-christmas-trees-dublin-iid-43151949" TargetMode="External"/><Relationship Id="rId5" Type="http://schemas.openxmlformats.org/officeDocument/2006/relationships/hyperlink" Target="http://www.santas.net/irishchristmas.htm" TargetMode="External"/><Relationship Id="rId4" Type="http://schemas.openxmlformats.org/officeDocument/2006/relationships/hyperlink" Target="http://www.mapsofworld.com/flags/ireland-flag.html" TargetMode="External"/><Relationship Id="rId9" Type="http://schemas.openxmlformats.org/officeDocument/2006/relationships/hyperlink" Target="http://myletterfromsantaclaus.com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ish-genealogy-toolkit.com/Christmas-in-Ireland.html" TargetMode="External"/><Relationship Id="rId2" Type="http://schemas.openxmlformats.org/officeDocument/2006/relationships/hyperlink" Target="http://www.whychristmas.com/cultures/ireland.s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Christmas_in_Irelan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psofworld.com/flags/ireland-flag.html" TargetMode="External"/><Relationship Id="rId5" Type="http://schemas.openxmlformats.org/officeDocument/2006/relationships/hyperlink" Target="http://www.infoplease.com/atlas/country/ireland.html" TargetMode="Externa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ntas.net/irishchristmas.ht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hychristmas.com/cultures/ireland.s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ublincity.olx.ie/artificial-christmas-trees-dublin-iid-43151949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myletterfromsantaclaus.com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hychristmas.com/cultures/ireland.s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hychristmas.com/cultures/ireland.s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rish-genaelogy-toolkit.com/christmas-in-Ireland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Christmas in Ireland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                                                                By Audrey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Some unique things about how Christmas is celebrated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Christmas in </a:t>
            </a:r>
            <a:r>
              <a:rPr lang="en-US" dirty="0" smtClean="0"/>
              <a:t>Ireland is the largest celebration of the year.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33600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http://en.wikipedia.org/wiki/Christmas_in_Ireland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/>
              <a:t>bibliography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>
                <a:hlinkClick r:id="rId2"/>
              </a:rPr>
              <a:t>http://www.google.ca/#hl=en&amp;sugexp=les%3B&amp;gs_nf=3&amp;cp=11&amp;gs_id=11&amp;xhr=t&amp;q=ireland+population&amp;pf=p&amp;sclient=psy-ab&amp;site=&amp;source=hp&amp;oq=ireland+pop&amp;gs_l=&amp;pbx=1&amp;bav=on.2,or.r_gc.r_pw.&amp;fp=eb3e0d6b9c2e7a91&amp;b</a:t>
            </a:r>
            <a:br>
              <a:rPr lang="en-US" sz="1400" dirty="0" smtClean="0">
                <a:hlinkClick r:id="rId2"/>
              </a:rPr>
            </a:br>
            <a:r>
              <a:rPr lang="en-US" sz="1400" dirty="0" err="1" smtClean="0">
                <a:hlinkClick r:id="rId2"/>
              </a:rPr>
              <a:t>pcl</a:t>
            </a:r>
            <a:r>
              <a:rPr lang="en-US" sz="1400" dirty="0" smtClean="0">
                <a:hlinkClick r:id="rId2"/>
              </a:rPr>
              <a:t>=38625945&amp;biw=1024&amp;bih=571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>
                <a:hlinkClick r:id="rId3"/>
              </a:rPr>
              <a:t>http://www.infoplease.com/atlas/country/ireland.html</a:t>
            </a:r>
            <a:r>
              <a:rPr lang="en-US" sz="1400" dirty="0" smtClean="0"/>
              <a:t> </a:t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>
                <a:hlinkClick r:id="rId4"/>
              </a:rPr>
              <a:t> http://www.mapsofworld.com/flags/ireland-flag.html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>
                <a:hlinkClick r:id="rId5"/>
              </a:rPr>
              <a:t> http://www.santas.net/irishchristmas.htm</a:t>
            </a:r>
            <a:r>
              <a:rPr lang="en-US" sz="1400" dirty="0" smtClean="0"/>
              <a:t> </a:t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>
                <a:hlinkClick r:id="rId6"/>
              </a:rPr>
              <a:t> http://dublincity.olx.ie/artificial-christmas-trees-dublin-iid-43151949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>
                <a:hlinkClick r:id="rId7"/>
              </a:rPr>
              <a:t>http://en.wikipedia.org/wiki/Languages_of_Ireland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>
                <a:hlinkClick r:id="rId8"/>
              </a:rPr>
              <a:t> http://www.worldofchristmas.net/christmas-world/ireland.html 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r>
              <a:rPr lang="en-US" sz="1400" dirty="0" smtClean="0">
                <a:hlinkClick r:id="rId9"/>
              </a:rPr>
              <a:t>http://myletterfromsantaclaus.com/</a:t>
            </a:r>
            <a:r>
              <a:rPr lang="en-US" sz="1400" dirty="0" smtClean="0"/>
              <a:t> </a:t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800" dirty="0" smtClean="0">
                <a:hlinkClick r:id="rId2"/>
              </a:rPr>
              <a:t>http://</a:t>
            </a:r>
            <a:r>
              <a:rPr lang="en-US" sz="1400" dirty="0" smtClean="0">
                <a:hlinkClick r:id="rId2"/>
              </a:rPr>
              <a:t>www.whychristmas.com/cultures/ireland.shtml</a:t>
            </a:r>
            <a:r>
              <a:rPr lang="en-US" sz="1400" dirty="0" smtClean="0"/>
              <a:t> </a:t>
            </a:r>
            <a:r>
              <a:rPr lang="en-US" sz="1400" dirty="0" smtClean="0"/>
              <a:t>  </a:t>
            </a:r>
            <a:r>
              <a:rPr lang="en-US" dirty="0" smtClean="0"/>
              <a:t> </a:t>
            </a:r>
          </a:p>
          <a:p>
            <a:r>
              <a:rPr lang="en-US" sz="1400" dirty="0" smtClean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</a:t>
            </a:r>
            <a:r>
              <a:rPr lang="en-US" sz="1400" dirty="0" smtClean="0">
                <a:hlinkClick r:id="rId3"/>
              </a:rPr>
              <a:t>www.irish-genealogy-toolkit.com/Christmas-in-Ireland.html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>
                <a:hlinkClick r:id="rId4"/>
              </a:rPr>
              <a:t>http://</a:t>
            </a:r>
            <a:r>
              <a:rPr lang="en-US" sz="1400" dirty="0" smtClean="0">
                <a:hlinkClick r:id="rId4"/>
              </a:rPr>
              <a:t>en.wikipedia.org/wiki/Christmas_in_Ireland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Ireland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8686800" cy="46481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300" dirty="0" smtClean="0"/>
              <a:t>      The population in Ireland is 4,487,000</a:t>
            </a:r>
            <a:br>
              <a:rPr lang="en-US" sz="3300" dirty="0" smtClean="0"/>
            </a:br>
            <a:r>
              <a:rPr lang="en-US" sz="5100" dirty="0" smtClean="0"/>
              <a:t/>
            </a:r>
            <a:br>
              <a:rPr lang="en-US" sz="5100" dirty="0" smtClean="0"/>
            </a:br>
            <a:r>
              <a:rPr lang="en-US" sz="5100" dirty="0" smtClean="0"/>
              <a:t>  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5486400"/>
            <a:ext cx="769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hlinkClick r:id="rId2"/>
              </a:rPr>
              <a:t>http://www.google.ca/#hl=en&amp;sugexp=les%3B&amp;gs_nf=3&amp;cp=11&amp;gs_id=11&amp;xhr=t&amp;q=ireland+population&amp;pf=p&amp;sclient=psy-ab&amp;site=&amp;source=hp&amp;oq=ireland+pop&amp;gs_l=&amp;pbx=1&amp;bav=on.2,or.r_gc.r_pw.&amp;fp=eb3e0d6b9c2e7a91&amp;bpcl=38625945&amp;biw=1024&amp;bih=571</a:t>
            </a:r>
            <a:endParaRPr lang="en-US" sz="1400" dirty="0"/>
          </a:p>
        </p:txBody>
      </p:sp>
      <p:pic>
        <p:nvPicPr>
          <p:cNvPr id="8" name="Picture 6" descr="http://t3.gstatic.com/images?q=tbn:ANd9GcTvPGncIzS1UT-j-ehl2_OU3Bj4sBhbHUXBty6lHmedf5oOL6r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057400"/>
            <a:ext cx="1981200" cy="2474035"/>
          </a:xfrm>
          <a:prstGeom prst="rect">
            <a:avLst/>
          </a:prstGeom>
          <a:noFill/>
        </p:spPr>
      </p:pic>
      <p:pic>
        <p:nvPicPr>
          <p:cNvPr id="9" name="Picture 2" descr="http://t3.gstatic.com/images?q=tbn:ANd9GcQfYDZeRludr1fpB8GEYkyKw6Nq91Kv1jvzcV3QR5yGpzDmXSwTS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1981200"/>
            <a:ext cx="3174039" cy="2158813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0" y="4572000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hlinkClick r:id="rId5"/>
              </a:rPr>
              <a:t>http://www.infoplease.com/atlas/country/ireland.html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4572000" y="42672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 smtClean="0">
                <a:hlinkClick r:id="rId6"/>
              </a:rPr>
              <a:t> </a:t>
            </a:r>
            <a:r>
              <a:rPr lang="en-US" sz="1400" dirty="0" smtClean="0">
                <a:hlinkClick r:id="rId6"/>
              </a:rPr>
              <a:t>http://www.mapsofworld.com/flags/ireland-flag.html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The dates they celebrated Christmas in Ireland.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4267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Christmas in Ireland lasts from Christmas eve to January 6.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19200" y="5867400"/>
            <a:ext cx="716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0" y="6248400"/>
            <a:ext cx="4204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http://www.santas.net/irishchristmas.htm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Ireland Language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Irish is the main language spoken in Ireland.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Nollaig (Santa Claus) </a:t>
            </a:r>
            <a:br>
              <a:rPr lang="en-US" dirty="0" smtClean="0"/>
            </a:br>
            <a:r>
              <a:rPr lang="en-US" dirty="0" smtClean="0"/>
              <a:t>San </a:t>
            </a:r>
            <a:r>
              <a:rPr lang="en-US" dirty="0" smtClean="0"/>
              <a:t>Nicolas (saint Nicholas)</a:t>
            </a:r>
            <a:br>
              <a:rPr lang="en-US" dirty="0" smtClean="0"/>
            </a:br>
            <a:r>
              <a:rPr lang="en-US" dirty="0" smtClean="0"/>
              <a:t>Daidí </a:t>
            </a:r>
            <a:r>
              <a:rPr lang="en-US" dirty="0" smtClean="0"/>
              <a:t>na Nollag (Father Christmas)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09800" y="58674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2"/>
              </a:rPr>
              <a:t>http://www.whychristmas.com/cultures/ireland.shtml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dirty="0" smtClean="0"/>
              <a:t>The Christmas tree in Ireland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4191000"/>
          </a:xfrm>
        </p:spPr>
        <p:txBody>
          <a:bodyPr/>
          <a:lstStyle/>
          <a:p>
            <a:r>
              <a:rPr lang="en-US" dirty="0" smtClean="0"/>
              <a:t>Yes they have a Christmas tree</a:t>
            </a:r>
            <a:br>
              <a:rPr lang="en-US" dirty="0" smtClean="0"/>
            </a:br>
            <a:r>
              <a:rPr lang="en-US" dirty="0" smtClean="0"/>
              <a:t>in Ireland. They decorate the </a:t>
            </a:r>
            <a:br>
              <a:rPr lang="en-US" dirty="0" smtClean="0"/>
            </a:br>
            <a:r>
              <a:rPr lang="en-US" dirty="0" smtClean="0"/>
              <a:t>Christmas tree the same way</a:t>
            </a:r>
            <a:br>
              <a:rPr lang="en-US" dirty="0" smtClean="0"/>
            </a:br>
            <a:r>
              <a:rPr lang="en-US" dirty="0" smtClean="0"/>
              <a:t>we do in Canada</a:t>
            </a:r>
            <a:r>
              <a:rPr lang="en-US" dirty="0" smtClean="0"/>
              <a:t>. They use lights</a:t>
            </a:r>
            <a:br>
              <a:rPr lang="en-US" dirty="0" smtClean="0"/>
            </a:br>
            <a:r>
              <a:rPr lang="en-US" dirty="0" smtClean="0"/>
              <a:t>and glass balls.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2" descr="Pictures of  Artificial christmas trees Dubl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1371600"/>
            <a:ext cx="2658389" cy="3819525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676400" y="5934670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3"/>
              </a:rPr>
              <a:t> </a:t>
            </a:r>
            <a:r>
              <a:rPr lang="en-US" sz="1400" dirty="0" smtClean="0">
                <a:hlinkClick r:id="rId3"/>
              </a:rPr>
              <a:t>http://dublincity.olx.ie/artificial-christmas-trees-dublin-iid-43151949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Who is there Santa clause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Santa in Ireland is the same as Santa here in Canada. 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8194" name="Picture 2" descr="http://t0.gstatic.com/images?q=tbn:ANd9GcSVB0aO6wkcqNMJvlqu9rUfE-sUoUL6LWiXWJrOuLseNAjuynfB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3508156"/>
            <a:ext cx="3581400" cy="3349844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28600" y="6248400"/>
            <a:ext cx="79848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http://myletterfromsantaclaus.com/</a:t>
            </a:r>
            <a:r>
              <a:rPr lang="en-US" dirty="0" smtClean="0"/>
              <a:t>                                                                               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Important Christmas characters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Santa Claus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/>
              <a:t>Saint </a:t>
            </a:r>
            <a:r>
              <a:rPr lang="en-US" dirty="0" smtClean="0"/>
              <a:t>Nicholas</a:t>
            </a:r>
            <a:br>
              <a:rPr lang="en-US" dirty="0" smtClean="0"/>
            </a:br>
            <a:r>
              <a:rPr lang="en-US" dirty="0" smtClean="0"/>
              <a:t> Father Christmas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62200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2"/>
              </a:rPr>
              <a:t>http://www.whychristmas.com/cultures/ireland.shtml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The traditional food and recipe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8000" dirty="0" smtClean="0"/>
              <a:t>The traditional food is a round cake full of caraway seeds </a:t>
            </a: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8000" dirty="0" smtClean="0"/>
              <a:t>                  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9600" dirty="0" smtClean="0"/>
              <a:t>recipe : </a:t>
            </a:r>
            <a:r>
              <a:rPr lang="en-US" sz="5600" dirty="0" smtClean="0"/>
              <a:t>Bring </a:t>
            </a:r>
            <a:r>
              <a:rPr lang="en-US" sz="5600" dirty="0" smtClean="0"/>
              <a:t>butter and eggs to room temperature.</a:t>
            </a:r>
          </a:p>
          <a:p>
            <a:r>
              <a:rPr lang="en-US" sz="5600" dirty="0" smtClean="0"/>
              <a:t>Grease and flour a 9 x 5 x 3 inch loaf pan.</a:t>
            </a:r>
          </a:p>
          <a:p>
            <a:r>
              <a:rPr lang="en-US" sz="5600" dirty="0" smtClean="0"/>
              <a:t>Crush caraway seeds; set aside.</a:t>
            </a:r>
          </a:p>
          <a:p>
            <a:r>
              <a:rPr lang="en-US" sz="5600" dirty="0" smtClean="0"/>
              <a:t>In a mixing bowl, stir together flour, baking powder and salt.</a:t>
            </a:r>
          </a:p>
          <a:p>
            <a:r>
              <a:rPr lang="en-US" sz="5600" dirty="0" smtClean="0"/>
              <a:t>In a mixer bowl beat butter with an electric mixer on medium speed for 30 seconds.</a:t>
            </a:r>
          </a:p>
          <a:p>
            <a:r>
              <a:rPr lang="en-US" sz="5600" dirty="0" smtClean="0"/>
              <a:t>Gradually add sugar; beat for 6 minutes.</a:t>
            </a:r>
          </a:p>
          <a:p>
            <a:r>
              <a:rPr lang="en-US" sz="5600" dirty="0" smtClean="0"/>
              <a:t>Add vanilla.</a:t>
            </a:r>
          </a:p>
          <a:p>
            <a:r>
              <a:rPr lang="en-US" sz="5600" dirty="0" smtClean="0"/>
              <a:t>Add eggs, one at a time; beat 1 minute after each, scraping bowl constantly.</a:t>
            </a:r>
          </a:p>
          <a:p>
            <a:r>
              <a:rPr lang="en-US" sz="5600" dirty="0" smtClean="0"/>
              <a:t>Gradually add </a:t>
            </a:r>
            <a:r>
              <a:rPr lang="en-US" sz="5600" dirty="0" smtClean="0"/>
              <a:t>dry </a:t>
            </a:r>
            <a:r>
              <a:rPr lang="en-US" sz="5600" dirty="0" smtClean="0"/>
              <a:t>ingredients.</a:t>
            </a:r>
          </a:p>
          <a:p>
            <a:r>
              <a:rPr lang="en-US" sz="5600" dirty="0" smtClean="0"/>
              <a:t>Beat on low speed until well combined.</a:t>
            </a:r>
          </a:p>
          <a:p>
            <a:r>
              <a:rPr lang="en-US" sz="5600" dirty="0" smtClean="0"/>
              <a:t>Stir in caraway seeds.</a:t>
            </a:r>
          </a:p>
          <a:p>
            <a:r>
              <a:rPr lang="en-US" sz="5600" dirty="0" smtClean="0"/>
              <a:t>Turn batter into pan.</a:t>
            </a:r>
          </a:p>
          <a:p>
            <a:r>
              <a:rPr lang="en-US" sz="5600" dirty="0" smtClean="0"/>
              <a:t>Bake at 325 degrees for 60 to 70 minutes.</a:t>
            </a:r>
          </a:p>
          <a:p>
            <a:r>
              <a:rPr lang="en-US" sz="5600" dirty="0" smtClean="0"/>
              <a:t>Cool ten minutes on rack.</a:t>
            </a:r>
          </a:p>
          <a:p>
            <a:r>
              <a:rPr lang="en-US" sz="5600" dirty="0" smtClean="0"/>
              <a:t>Remove from pan; cool.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550223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smtClean="0">
                <a:hlinkClick r:id="rId2"/>
              </a:rPr>
              <a:t>http://www.whychristmas.com/cultures/ireland.shtml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What good and bad kids get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Only good kids get the gifts, bad kids get nothing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>
              <a:hlinkClick r:id="rId2"/>
            </a:endParaRPr>
          </a:p>
          <a:p>
            <a:endParaRPr lang="en-US" dirty="0" smtClean="0">
              <a:hlinkClick r:id="rId2"/>
            </a:endParaRPr>
          </a:p>
          <a:p>
            <a:endParaRPr lang="en-US" dirty="0" smtClean="0">
              <a:hlinkClick r:id="rId2"/>
            </a:endParaRPr>
          </a:p>
          <a:p>
            <a:r>
              <a:rPr lang="en-US" sz="1500" dirty="0" smtClean="0">
                <a:hlinkClick r:id="rId2"/>
              </a:rPr>
              <a:t>http://www.irish-genaelogy-toolkit.com/christmas-in-Ireland.html</a:t>
            </a:r>
            <a:r>
              <a:rPr lang="en-US" sz="1500" dirty="0" smtClean="0"/>
              <a:t> </a:t>
            </a:r>
            <a:endParaRPr lang="en-US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422</TotalTime>
  <Words>191</Words>
  <Application>Microsoft Office PowerPoint</Application>
  <PresentationFormat>On-screen Show (4:3)</PresentationFormat>
  <Paragraphs>56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Christmas in Ireland </vt:lpstr>
      <vt:lpstr>Ireland</vt:lpstr>
      <vt:lpstr>The dates they celebrated Christmas in Ireland.</vt:lpstr>
      <vt:lpstr>Ireland Language </vt:lpstr>
      <vt:lpstr>The Christmas tree in Ireland </vt:lpstr>
      <vt:lpstr>Who is there Santa clause </vt:lpstr>
      <vt:lpstr>Important Christmas characters </vt:lpstr>
      <vt:lpstr>The traditional food and recipe</vt:lpstr>
      <vt:lpstr>What good and bad kids get</vt:lpstr>
      <vt:lpstr>Some unique things about how Christmas is celebrated</vt:lpstr>
      <vt:lpstr>bibliography</vt:lpstr>
      <vt:lpstr>Bibliography</vt:lpstr>
    </vt:vector>
  </TitlesOfParts>
  <Company>TCRSB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Ireland </dc:title>
  <dc:creator>Drumlin Heights</dc:creator>
  <cp:lastModifiedBy>Drumlin Heights</cp:lastModifiedBy>
  <cp:revision>44</cp:revision>
  <dcterms:created xsi:type="dcterms:W3CDTF">2012-11-14T15:56:55Z</dcterms:created>
  <dcterms:modified xsi:type="dcterms:W3CDTF">2012-12-12T16:09:37Z</dcterms:modified>
</cp:coreProperties>
</file>