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5591" autoAdjust="0"/>
  </p:normalViewPr>
  <p:slideViewPr>
    <p:cSldViewPr>
      <p:cViewPr varScale="1">
        <p:scale>
          <a:sx n="71" d="100"/>
          <a:sy n="71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81E57-6E4F-4BBB-ACC1-659761A7678B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55119-7B93-41E5-AA51-8B2993256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55119-7B93-41E5-AA51-8B29932562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55119-7B93-41E5-AA51-8B29932562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-Found</a:t>
            </a:r>
            <a:r>
              <a:rPr lang="en-US" baseline="0" dirty="0" smtClean="0"/>
              <a:t> interesting facts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55119-7B93-41E5-AA51-8B29932562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A104644-ADE3-49DD-BF2D-68876D73FE70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315825F-6BF3-4287-9199-B3E513A42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psofworld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mapsofworld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Christmas in Italy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By kiara Nickerson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628" name="AutoShape 4" descr="data:image/jpeg;base64,/9j/4AAQSkZJRgABAQAAAQABAAD/2wBDAAkGBwgHBgkIBwgKCgkLDRYPDQwMDRsUFRAWIB0iIiAdHx8kKDQsJCYxJx8fLT0tMTU3Ojo6Iys/RD84QzQ5Ojf/2wBDAQoKCg0MDRoPDxo3JR8lNzc3Nzc3Nzc3Nzc3Nzc3Nzc3Nzc3Nzc3Nzc3Nzc3Nzc3Nzc3Nzc3Nzc3Nzc3Nzc3Nzf/wAARCACcAH0DASIAAhEBAxEB/8QAGwAAAgMBAQEAAAAAAAAAAAAABAUCAwYAAQf/xAA7EAACAQIFAgMFBAkFAQEAAAABAgMEEQAFEiExE0EiUWEGFHGBkTKCocEVIzNCkrHR8PEWJFJTYuFy/8QAGwEAAgMBAQEAAAAAAAAAAAAABAUBAgYDAAf/xAAyEQABAwMDAwIEBAcBAAAAAAABAAIDBBEhBRIxQVFxEyIjMmHwFJGhwQYVM0OBseHx/9oADAMBAAIRAxEAPwD6DnMAj9mYXoGo6etaJCryxK2rbfsb4wc9ZMa2UVtXlccwazJ0dC77qBceX8hzvj6VSZclcKaSsivClMix/rDubXJsMZXNMtpYsxqFNLHcSAgsgJ24N/hgVpAwmtGxhw35kpir8q6UZlmpFcgA3AUMfS/O4OJrXZQxYdaluDYhrAjcjv6g4LpcnpqupWCGkg1MCSxjB0gDnjyJHzxWMvpyXQUcXvMp0yJ0xdn8j8/648ZG3I7JgLjGENV0qV1FI1C6Rl7qr9PgXsSOPI2+uF1Rl1eqsTWxol7BhTjSDcEDVbmwItfGllompLQwCOeFDdBAbl0DC9tI2IB3Gx5tfGjhjpsppVVxUvHI7Nq1X0A8AgG/BHAPfA0lUGgFuUBP6IAc3JP5LI5d7JZz1ZHnNO8LgaFkIUrfe5sPUC3psMQnohTVEsE8KB0a3HI7H5jGmFb79NCKbMpogzKYVMBF1Owub73seeN8C5jS08lSEzDOYneMlW0RDWnhDaSRuD4gQPIiwwO2pfu9yGbK3qFn+jF/1p/DjuhF/wBafw4OzCPLKHLo3jrpaiV2ZQ4ACi3cix23Uetx54QtnIWVkNLMy6iqvGNV7fQb9t8GRuMguF59REwgE/omHQi/60/hwbk+WCuzCOGFI1IOsllBsAfLvhD+m4ze1JWbAEkxDg8d79x9fjhplFVJUKlXTianIY2LCzbbXHpjptKGbVuldsijJX0WuymnnpWipoqeCQ2tIIlNt9/rhQ/s9mYX9VmFI5vez0UY+hCn88WUefPPSywTyJDUshEUxHh1EWBI7b2xNaT2kiLBMyppo1YspePxuL7A7WG31ueOcRkdVaWJ8Zs4LwZBX9FENZRawTdxQp4hcEbW8tv72V55lj0MNMlVLFO7M5DrAsdh4dvCN8HwR+13uxlnqaRZNN0i0AnVvbUbAW3F7Hhdtzgb2tr6Vlo0FbDI6Bw5DDnw77cYkE3XOxRdPF7QilSSjqqNo3QdKKVCBEvhA3AubjUTfuQBhJUUWbrUyTZoKCd4pY+s56hBiJ5C3ANvs+WxvjXf7n/T0RoSBUCnQpcXvYDb57jCmmkzPRJVFaVmNw/VZlJI2A/88na31JvgWoksMLtGS0EgpdT03s5TdSSmlqYle32NYtZuBt54vyjLKT3oZvHWy9Ar0+lPyWuyjxE9wQAB/wDMOauJJoDFVOgWQbppIvuDtYg84AzGozEVELU2Xa4dS9TYEvYk2APA/wDWx9PIJrnHg8qPUde90LTDIKiAFqzfSBdpSoB2O39PiO7XtkfK8rZkRZ1Dp01lN2jbWAbXHe1jj2KSOFZXqMj6cULrptGrPctYaRbfe3fF7Z7lEkXhdmjS1ykTARnsL22OKkHd1IVRay8bN6WWCGLLqjRKXRIw6Gx3A0nY9sVPNmLmbr02XgwSFS06ModSBdluNxYgXHe47bmPNT1FIBMFeI6ZFLPoJAIZSe/ljL+0kFc2ZvUQTKqyqCFdL8cD4WJ/D1wVRUgqZdhNkPVVXoR7wLojPqmjrssendejOpRmlgRdD2Nyp2J0/n8MY83hGlpaoKCQvTF1FwCLW7b/AIn0w4SOuWVDJNE0at4gF3Itx6H+/iVNJpKhOCebYeuoGwuEcQ57oWme2rgdLM8DabWH1SjKpBJK8XUnYsdQ6y2sPQ4Z1VQKKBWsXJYKLmwufM9h/jF8bdRbnt548eXRIAdhbnArgWmxT+kp4KNhmLsOsAfKXPn1OgOqmrNQ/dEY3/Hy3/wbO8i9ramSJ4IomtDa3WTsb2AN9+PxGATUEHjbHvvK9lP1xU2Vv5jRy4e8ED6JtmOc1lbA0TOI0YbiMWv8cZLNh+y+9+WHCzoxs23xwpzkjVHa3LcfLEAC69LLTPjBhIX0mGbMI6SnFNFC6dBAmtwv7o3O9+b9uMK8unr0MYno6YMJQKgtUFGBPLkEbnyFt+xFhe6HM/Z/XClXMvvlLCgZSr+HwBuODs/rzbnAua+1GTVk60tJJHVEsUkZRyLG6qxH1I9ccX0z5/a0ZS0zRxN+IbBNa5b0tQWqHp2RrtMpJNuQNiDwePPCamrJJneJ83mhFvBJJGPEST2GwsLb331cCwwozVp8ylLNUywRqf1UcLFQo7Xt9o7nf1wF+j3719XqvcHXx/f998HU+hgxfG+Y+MJNNq9pPhcfUcr6Uqf7cJLIXISzOPDq23O3GFVJm2URUsECyOiKmkLMrFgFH7xN7m29ySe5xmst9p56J4Yp4ZxASPAU1AKSBe4454xok60oE1JPTSU8x1Kr05uqHdfDa97Hg23/ABS1VA+lftebg8FNaarbUNuMWVqVGWZrKqShDUaHRFNw3TuL9ha+kbehHY4xntLRhM0qAlDVPGSAC8hVuTupufDcfO+NXSJmaU0HRagj0qqqpp3TR3tY/wDn8cW57lMucaUil92UIGSpUXe+q+ki48NsdNPqGUs+5/FreFFZA6eLazkLEU0s8EbJHl8oXVezSAnff6YLiZ5oUfpGFy1zGxvYX/wcU5nlFfQxmOozGp1xnWJEQeMAcC3N/LzwDHUaDG719Ww8JKtCBqtzsPUHj8xfZska9oc3IPhZZzHNNuCPKbo4icq58Lm4PliU6al1DkfywLFOKgtJTMwMbWZWFrnBiuH279xhbXU5DvUaMdVq9Iqo6qmNHM4brYH32WXetlapmaDMaWzOAiOb29LW+HHnziIram0ds3oSfDqNhz3sPXDybLKVWDrTRbLpBKC6iwFvwH0wN+i6DWjCliGjgBbDgDcd9gML7hLqiIwSGOQWKXy1tT1W6eZUQV3vEh38HABNue/fnvi+pdZKSlZZhMNJBkB+0RYE/UHBnuFHYj3SCxO46Y32A/kAPgMC18UcEUEUEaRxqGCoosBxwMRgq9LK1j8D7/wtXV51JU5ZDDHAIxGi3ZW8T2W1sJ1qBdtFNJdSRcJi+D9hH/8AnFUrVYduksbLbw3NjjSwxMjaA0LPzTPleS83VkEjSpqaNo/RsV1FKJm1NNKg22RtPn6epxezBVLMRYDc4EeriliJSWLQRe4Yb/PFZ544h7l0paSWodeMYHKj7hFJqjNXUsbkMomO/mPTn5bY+iZVMZ8ugc7ErY/Lb8sfOXyrLamUyPF1CxZiVlI3bc8fH8caDLcyqKQPFGVIkFlMgLBGtsbAi48x388LNXon1MN2DIz5RenVbYJbOOD/ALQ7e188FbUmto4DFF7zoZHdGcx1IiQEWItZgxPxNgMdS+27RdaoqKAplsMMTuQSzw6pJozcjZl1RoBYDZ79rY0mjO116Z6NiTddeq3fyGw42ufjgFoM2zEXmOVTxhkdFKs4JUkqw29QQR3GMvujIILf1Wmtm4TZ6cZjQRCtpxFIyajHfV0mI7HzF+cYiseWmuvSZ5A+llXtY7n5Y39TK8cDtCsby6T00d9Iduwvva5IF/XGFz2krI6uaamr4GilJax8Wh+bE+Wkj64aaBUlkjoncHhKdYp97BIOnPhBGtlAJ91kPNvXyxbFJ1Iyzo0e9t+cQpevrZpKlJY+BpABBwTjWYcMrObix1wc/RVXaPuSPiLHFbWJuO/bywTYeQxVPAsyOhLLqUrdbXFxbAc9E2QYwUwbqJe0MmJP7f8AqqwBmvEX3vyxBvZ2FImRamsZSAAocWWxB2FvT8TgeoolpGDLPPJ1L7SPcL8PrvhRLA+J3uCfaa6F0ZLDc/fRaGD9hH8MTxCD9hH8MTxpG8BY9/zFQmUNEwIuLcemEaZTrk1VEdM4kIuujdRxa/fbb54f4ilO4HVCkxKdOq2wPYXwDVweo9jul8prp1aIIpGnkjHlVwUsFKjCCJUB3aw52tvgdc3y9yoWqjLG1hfffjBwwqrssklkJo0pIk0ADVGu3Y7aT2sOfPbBjrgYS1m1xO8prl2a0rO1JHWuEuSy07jUpHO3zwx6lJTmNKPNKt0gUMqwDYRkWCgXA5t8LG29zjPxUsUFMJaqCESj7QjQKou3lx3F/hg/L/an3COdVp6iWJQxVTHsGHBG/mcJdR071AZYx7u3dN6Gu9M+m7Le/b/i0j5plEkUYqJGkaOMHrNGwYC4N9QG1yBwebYlUZfkdUOpPGhE6dRiWYBla+7fG55359cEU2YZfLBHrkpleRAzCwAvbfn57HA9dWUD1PRnoWqECroZI9QYWuPQcm3zxljHJG6xBC0DXskGCCkc+UUdGZGyyopmhJuVE4LA8dziKUcjgESU4BFxedfT19R9cNIqnKfEGoqidwTGb01rDdlW3A2YjzPfE3y7Lc3p54oKMQSKwJMkQGrc8797Xw4h1moYAx3HchLJtKhcS8A37XWZmRqhEaCYKOQw3B8vjiUCSpq603Uva2wFsMKrKamgTxxDpj9+M3Xc98JqfMDMyo1JUIxte6+EXNufT4Y1EU8crQ5jgfCzkkMjCQ4W8o7CzOlBMR7nVe3fjDPC3OeIfvfliZgCw3U0ri2UWKNj1e6roF20bD1tgT3nMAbGgDja56oF/PbFrzTRQwlI0MWjxu8gXTuP/uCiy3tcXOLDjlVcLE4umORZZJX9OWojKREfrNMwJVrXtb8P841RpoTSmlCARFdOkeWEPsvVRRtNDJURK0niSMuAW0/aIHNgCu+GuYU5q4GlhrpIlMd0MbjRe4YNf5ediL7YxOqSTfijG5+AcLU0DIvw4eGWJ5WRmiaGV4mB1IxU/LbEMCNSzyOzSV8zuRckHn19f8/AW1EcjsrRSFCu3O1rjt8L/XG2jJLRu5WVkaA7Cux44YowVrNY2PkcDNBU2utUb+qjHLBUh7+83S3GkXxdVt9UPKK6JrSV1OqHgstjcG+/pbbth57PZ7LTQrTTVEFSOrqJiIuqWsRyBfVY7+vyBngiqF0zRrItiLMLix5GI09LT0y6aeFIx/5Fv74GBaikZUN2SC4RMNU6F25vK1gzROvKcrojOeo3vBRNLM1lswPDA8avS3wuTMq5o2ZspmGm1wZBc38tu3977YQZRXJQVRkkVmRl0kKeN+bd8ammzClqpGjglDsq3IseMY/UdPdSyENaS3utLRVzahnuIDuyFmmzG5AoI5onAZVdwpU2Bsebm99/TCqqinzqplpmp46aZU/WTxSajGSDa/ZuBsOPPDzOKo0eXySL9o+FfQnv8sYb32vo5P8Aa1CxdQ6V3Jv8Rx5c+eCNLoZ5mOmidtI4/dcq+rijcIpG7geV1Zk2b0ZZZalljDaVk6akMOL37E7cm/12W1yTxJGKiYTMS1jptYbY2+U5itRSTU+ZyK5tca7DULbgfT8cY7N7WhuP+X5YfU8kzmvjmHubbPQpTI2MPY+I4dfHUIxI1lpo1cG1gdiQR8xih8qom5htsBZWI4+eCInVYoVLAFxZRf7Rtfb5A4mro6B0ZWU8EHY4ZAAgJcXODjZOvZrJaM0FYGiULVKYHAN7paxFjt3+eBczyz2foIplqBUnSAVLTF7sF2AFybbC5ta45uMTyfOloi0Z/WxncKH3BHf+WAhPIIpIkcrDJfVED4bXva3zxnZNMqJqt7ybNuLJ5HqUUNM1guTbKz9EmUrVRPTmfrK11BLEEkWv5cE4eY8AVQFUAKosABwMe32PpjRNbtwkUj95uhpKaVpWeOoZNX7tr9vji+NWSNVdi7AWLHknHSSJFYSOq38ziR25xZVuV2Ox2IySJFG0kjBUXlidhjyjlDT5hBTu6zal0ckC/YHgb9/L+RwRlvtBRUVYlQzyFAWR/Adx3t5+eKP0lRWYirhOldZs9/CBe+3pj1K6kklWFaiIyNwhO59LefpjjKxsrHMccFERkxvDw03C3E8dHndKvSqNaowP6tt1JUGxHY2YG3rjI5hlM1BUCF6t2H2lI8uO/wADjQnNxlmT009VDo30Pq2JVRbV6njGdzL2losykWQsIyikfZc3HPl/d/UYz2jipilMf9sEjpynOp+i+MPHzm35KESFE0ly5/5NzgDOeIfvflgqKupppOnFLqffbQw/mMC5zxD978saKX5CksAIlF0QaZKmOBmZhoXbSQPK/wCAt8zitMriRgytITYAA2NrW7Wt2GPVJ95gEekyGAjS7EC1x5A4smjnmQoywgEg7SsDcfdxcH2qHXDuVScqh0KNcgAAFwRuBcW49R9Bib5bCwIDMCTyLX5JPb1H0GBZqY00SGWRlAYjwVDDUTbbZP8Aztg2KuppekFluZBdAQbtjwKg7uQVU2WQsAA8gt3BAJ+O392GPf0ZCWkZnkYP2NjbZhxbsG/AYKklSIAysFB88cJ4iSBKl7b74sq7nISSSjmeN2qRHYAhSQpAFj3Fx2v6YrpaOjfR0ap5BGwc2YG5Fufpi90oJG1SJCSALFlGwtsPofxw59mY8shqzUSCON+mUja9k0ncgjgnba/r5nA1TM6GIyBu63QIiBjZXhl7X6lIjVZhGqdTLidfBWQAE9wL+XfFqyTSSdKejAjPLawwI+BHpj6LAtO9OBTiMwEWGgDSQcZ/NcsqIKuN6Fsvhp3KRLHOhcmQnz0nttubenmkj19pJD2Edk1doxIBY4JFFlqzXMFErgAhtEIIseRx8MDtQVVJnKRMtDSPvLGZoyCRYnwsBYnwtcA3F9+2NjRtW5b7zNnFVRx0CAMrKNKpc2tc2sOORy3pjNZnm3XnqZY6lUaTVGuo2BUbW35/rjrBWz1xe2MBoA558BUlpYqPa6QlxJVue53XTRPTF8rYNpYnUbAXvtc82Kj59uMBa6a6gGIh9l4N8J5aWWpqDoWkYki9pDqYDm9rC/btsSO98HUlJKkq9amplRBdOne6tt2J4tthjRUzaaMRtHnygayb137yfCPCKv2VAtxYYXZzxD978sMsLc54h+9+WCpfkKHp/wCqEfTqTFGQAPANziW5P2Tf8MKajL62RerTZiY3cIRGwKqoAI2sfJvmbcYIXLa0sNebTsdR3CAbb8b874UDUJW9ltX/AMPUj2iwcD3vynuW5TU5huihIQbPI+wHnt3xoKPJcmaj60bx1KEG05kuu3JFjbnDqniSKFI4wVVAABe9sKpPZXJ5WkaSndi4AIMz2FvLfb5YGlrpZDzbwl8WnU8RNhfys/n2TRUAgA1zBgdbMBp1X2t5cYX/AKMKUnvRpgsDPp1FbXPONjT5Dk+VqZ46ZU6YBLu7NYDccnGez7MhmFV+qdvd0FkDC2/c4Y0dTJLZtuOSlVdSRQkvva/AShoIWN2jUni5HbASpmcSaQKchBcWH2u9h6/H09cVT1OZ05swotRtp+2Sd9xYD1sD3xNXzhkdkjoDtdPE+/oduPX+uDy4E2S8McB0V6SZwkMiiogiEqFJNDOuxG+43B9RuPPGkkzOkrXp5KqGoRo1K6onBFjY/E8fzwldBJGyPwylWt684BOUw9TUkkyjfwh/MWwJU6dBUG72578FEQV0sIs11h2st7RUtIs8yRVU0xaFRJHJJqAVr2Pzs344wdUMvjqJEqooVkBN99Qte9r98H5dLNl6OtLWTBG0gh3DDYWAF+Nu2INDGxJeNCSLG6jceWBtO06Skc4ucCCu9dXx1AaGgghBrLlkRSdWgQ2sr8bemCpEE8a6HIBswK98d7vBf9jF/AMSkjDxlBsCALDbbDcAjlLCQThUNRufs1U4Pc3/AL9PpgbNUCLCpZmsWsSb+WCoqUxupFRMyqb6SRY7egwNnPEP3vyxSb5CutOfihGCjgqFp5ZU1PGo03JsO/GGOWPA+b00EzqSXUlb787fjgDW0XgU7LsL4nRzGKujnVEMgINyObbjGasvqDpW+mQOy3OZ5suWzhZoXaHpl2kQ3IN7BbW3J7b4APtbTAge516llugeIDVtf6fZ3357YG/1JW/8IP4T/XHf6lrb/s4P4T/XHPakF05LrnmSM9OHjWdDoEq2Nwe/0xi6mmmpZTFURlHHY4d/6lrf+EH8J/rhZnWaT1wh6qxjQWtpW3lg+hmMTth4KWalSiVnqA5CWzdFf1kyr5amW/r/AFwuzGqli6SUgqYo1F9cNP1Vbb7PO23fBzkSLpkVXHkygjEuo3nhuZQeEkELm2vn78JflFc8szQyyVUxPDyUwjCW5BI7+mGxvbwmxwuNJH1Wm36hkuW2vyDb4bDBQka3OIZKALFWkp3XDggF9n6C5YpMCTc3lJBPn+A+mGVPCtPBHDFq0IoUajc/XEeo3njuo3niWyMHAVXxyv5OFYrqSQrKSOQDiWBIo0hd3iQKzm7Ed8W9RvP8MSJgqmld3V2Fuc8Q/e/LBnUbz/DFUtOtXbqMw0cabd/8YpLM3aQusFO8SA3X/9k="/>
          <p:cNvSpPr>
            <a:spLocks noChangeAspect="1" noChangeArrowheads="1"/>
          </p:cNvSpPr>
          <p:nvPr/>
        </p:nvSpPr>
        <p:spPr bwMode="auto">
          <a:xfrm>
            <a:off x="0" y="-515938"/>
            <a:ext cx="838200" cy="1047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AutoShape 6" descr="data:image/jpeg;base64,/9j/4AAQSkZJRgABAQAAAQABAAD/2wBDAAkGBwgHBgkIBwgKCgkLDRYPDQwMDRsUFRAWIB0iIiAdHx8kKDQsJCYxJx8fLT0tMTU3Ojo6Iys/RD84QzQ5Ojf/2wBDAQoKCg0MDRoPDxo3JR8lNzc3Nzc3Nzc3Nzc3Nzc3Nzc3Nzc3Nzc3Nzc3Nzc3Nzc3Nzc3Nzc3Nzc3Nzc3Nzc3Nzf/wAARCACcAH0DASIAAhEBAxEB/8QAGwAAAgMBAQEAAAAAAAAAAAAABAUCAwYAAQf/xAA7EAACAQIFAgMFBAkFAQEAAAABAgMEEQAFEiExE0EiUWEGFHGBkTKCocEVIzNCkrHR8PEWJFJTYuFy/8QAGwEAAgMBAQEAAAAAAAAAAAAABAUBAgYDAAf/xAAyEQABAwMDAwIEBAcBAAAAAAABAAIDBBEhBRIxQVFxEyIjMmHwFJGhwQYVM0OBseHx/9oADAMBAAIRAxEAPwD6DnMAj9mYXoGo6etaJCryxK2rbfsb4wc9ZMa2UVtXlccwazJ0dC77qBceX8hzvj6VSZclcKaSsivClMix/rDubXJsMZXNMtpYsxqFNLHcSAgsgJ24N/hgVpAwmtGxhw35kpir8q6UZlmpFcgA3AUMfS/O4OJrXZQxYdaluDYhrAjcjv6g4LpcnpqupWCGkg1MCSxjB0gDnjyJHzxWMvpyXQUcXvMp0yJ0xdn8j8/648ZG3I7JgLjGENV0qV1FI1C6Rl7qr9PgXsSOPI2+uF1Rl1eqsTWxol7BhTjSDcEDVbmwItfGllompLQwCOeFDdBAbl0DC9tI2IB3Gx5tfGjhjpsppVVxUvHI7Nq1X0A8AgG/BHAPfA0lUGgFuUBP6IAc3JP5LI5d7JZz1ZHnNO8LgaFkIUrfe5sPUC3psMQnohTVEsE8KB0a3HI7H5jGmFb79NCKbMpogzKYVMBF1Owub73seeN8C5jS08lSEzDOYneMlW0RDWnhDaSRuD4gQPIiwwO2pfu9yGbK3qFn+jF/1p/DjuhF/wBafw4OzCPLKHLo3jrpaiV2ZQ4ACi3cix23Uetx54QtnIWVkNLMy6iqvGNV7fQb9t8GRuMguF59REwgE/omHQi/60/hwbk+WCuzCOGFI1IOsllBsAfLvhD+m4ze1JWbAEkxDg8d79x9fjhplFVJUKlXTianIY2LCzbbXHpjptKGbVuldsijJX0WuymnnpWipoqeCQ2tIIlNt9/rhQ/s9mYX9VmFI5vez0UY+hCn88WUefPPSywTyJDUshEUxHh1EWBI7b2xNaT2kiLBMyppo1YspePxuL7A7WG31ueOcRkdVaWJ8Zs4LwZBX9FENZRawTdxQp4hcEbW8tv72V55lj0MNMlVLFO7M5DrAsdh4dvCN8HwR+13uxlnqaRZNN0i0AnVvbUbAW3F7Hhdtzgb2tr6Vlo0FbDI6Bw5DDnw77cYkE3XOxRdPF7QilSSjqqNo3QdKKVCBEvhA3AubjUTfuQBhJUUWbrUyTZoKCd4pY+s56hBiJ5C3ANvs+WxvjXf7n/T0RoSBUCnQpcXvYDb57jCmmkzPRJVFaVmNw/VZlJI2A/88na31JvgWoksMLtGS0EgpdT03s5TdSSmlqYle32NYtZuBt54vyjLKT3oZvHWy9Ar0+lPyWuyjxE9wQAB/wDMOauJJoDFVOgWQbppIvuDtYg84AzGozEVELU2Xa4dS9TYEvYk2APA/wDWx9PIJrnHg8qPUde90LTDIKiAFqzfSBdpSoB2O39PiO7XtkfK8rZkRZ1Dp01lN2jbWAbXHe1jj2KSOFZXqMj6cULrptGrPctYaRbfe3fF7Z7lEkXhdmjS1ykTARnsL22OKkHd1IVRay8bN6WWCGLLqjRKXRIw6Gx3A0nY9sVPNmLmbr02XgwSFS06ModSBdluNxYgXHe47bmPNT1FIBMFeI6ZFLPoJAIZSe/ljL+0kFc2ZvUQTKqyqCFdL8cD4WJ/D1wVRUgqZdhNkPVVXoR7wLojPqmjrssendejOpRmlgRdD2Nyp2J0/n8MY83hGlpaoKCQvTF1FwCLW7b/AIn0w4SOuWVDJNE0at4gF3Itx6H+/iVNJpKhOCebYeuoGwuEcQ57oWme2rgdLM8DabWH1SjKpBJK8XUnYsdQ6y2sPQ4Z1VQKKBWsXJYKLmwufM9h/jF8bdRbnt548eXRIAdhbnArgWmxT+kp4KNhmLsOsAfKXPn1OgOqmrNQ/dEY3/Hy3/wbO8i9ramSJ4IomtDa3WTsb2AN9+PxGATUEHjbHvvK9lP1xU2Vv5jRy4e8ED6JtmOc1lbA0TOI0YbiMWv8cZLNh+y+9+WHCzoxs23xwpzkjVHa3LcfLEAC69LLTPjBhIX0mGbMI6SnFNFC6dBAmtwv7o3O9+b9uMK8unr0MYno6YMJQKgtUFGBPLkEbnyFt+xFhe6HM/Z/XClXMvvlLCgZSr+HwBuODs/rzbnAua+1GTVk60tJJHVEsUkZRyLG6qxH1I9ccX0z5/a0ZS0zRxN+IbBNa5b0tQWqHp2RrtMpJNuQNiDwePPCamrJJneJ83mhFvBJJGPEST2GwsLb331cCwwozVp8ylLNUywRqf1UcLFQo7Xt9o7nf1wF+j3719XqvcHXx/f998HU+hgxfG+Y+MJNNq9pPhcfUcr6Uqf7cJLIXISzOPDq23O3GFVJm2URUsECyOiKmkLMrFgFH7xN7m29ySe5xmst9p56J4Yp4ZxASPAU1AKSBe4454xok60oE1JPTSU8x1Kr05uqHdfDa97Hg23/ABS1VA+lftebg8FNaarbUNuMWVqVGWZrKqShDUaHRFNw3TuL9ha+kbehHY4xntLRhM0qAlDVPGSAC8hVuTupufDcfO+NXSJmaU0HRagj0qqqpp3TR3tY/wDn8cW57lMucaUil92UIGSpUXe+q+ki48NsdNPqGUs+5/FreFFZA6eLazkLEU0s8EbJHl8oXVezSAnff6YLiZ5oUfpGFy1zGxvYX/wcU5nlFfQxmOozGp1xnWJEQeMAcC3N/LzwDHUaDG719Ww8JKtCBqtzsPUHj8xfZska9oc3IPhZZzHNNuCPKbo4icq58Lm4PliU6al1DkfywLFOKgtJTMwMbWZWFrnBiuH279xhbXU5DvUaMdVq9Iqo6qmNHM4brYH32WXetlapmaDMaWzOAiOb29LW+HHnziIram0ds3oSfDqNhz3sPXDybLKVWDrTRbLpBKC6iwFvwH0wN+i6DWjCliGjgBbDgDcd9gML7hLqiIwSGOQWKXy1tT1W6eZUQV3vEh38HABNue/fnvi+pdZKSlZZhMNJBkB+0RYE/UHBnuFHYj3SCxO46Y32A/kAPgMC18UcEUEUEaRxqGCoosBxwMRgq9LK1j8D7/wtXV51JU5ZDDHAIxGi3ZW8T2W1sJ1qBdtFNJdSRcJi+D9hH/8AnFUrVYduksbLbw3NjjSwxMjaA0LPzTPleS83VkEjSpqaNo/RsV1FKJm1NNKg22RtPn6epxezBVLMRYDc4EeriliJSWLQRe4Yb/PFZ544h7l0paSWodeMYHKj7hFJqjNXUsbkMomO/mPTn5bY+iZVMZ8ugc7ErY/Lb8sfOXyrLamUyPF1CxZiVlI3bc8fH8caDLcyqKQPFGVIkFlMgLBGtsbAi48x388LNXon1MN2DIz5RenVbYJbOOD/ALQ7e188FbUmto4DFF7zoZHdGcx1IiQEWItZgxPxNgMdS+27RdaoqKAplsMMTuQSzw6pJozcjZl1RoBYDZ79rY0mjO116Z6NiTddeq3fyGw42ufjgFoM2zEXmOVTxhkdFKs4JUkqw29QQR3GMvujIILf1Wmtm4TZ6cZjQRCtpxFIyajHfV0mI7HzF+cYiseWmuvSZ5A+llXtY7n5Y39TK8cDtCsby6T00d9Iduwvva5IF/XGFz2krI6uaamr4GilJax8Wh+bE+Wkj64aaBUlkjoncHhKdYp97BIOnPhBGtlAJ91kPNvXyxbFJ1Iyzo0e9t+cQpevrZpKlJY+BpABBwTjWYcMrObix1wc/RVXaPuSPiLHFbWJuO/bywTYeQxVPAsyOhLLqUrdbXFxbAc9E2QYwUwbqJe0MmJP7f8AqqwBmvEX3vyxBvZ2FImRamsZSAAocWWxB2FvT8TgeoolpGDLPPJ1L7SPcL8PrvhRLA+J3uCfaa6F0ZLDc/fRaGD9hH8MTxCD9hH8MTxpG8BY9/zFQmUNEwIuLcemEaZTrk1VEdM4kIuujdRxa/fbb54f4ilO4HVCkxKdOq2wPYXwDVweo9jul8prp1aIIpGnkjHlVwUsFKjCCJUB3aw52tvgdc3y9yoWqjLG1hfffjBwwqrssklkJo0pIk0ADVGu3Y7aT2sOfPbBjrgYS1m1xO8prl2a0rO1JHWuEuSy07jUpHO3zwx6lJTmNKPNKt0gUMqwDYRkWCgXA5t8LG29zjPxUsUFMJaqCESj7QjQKou3lx3F/hg/L/an3COdVp6iWJQxVTHsGHBG/mcJdR071AZYx7u3dN6Gu9M+m7Le/b/i0j5plEkUYqJGkaOMHrNGwYC4N9QG1yBwebYlUZfkdUOpPGhE6dRiWYBla+7fG55359cEU2YZfLBHrkpleRAzCwAvbfn57HA9dWUD1PRnoWqECroZI9QYWuPQcm3zxljHJG6xBC0DXskGCCkc+UUdGZGyyopmhJuVE4LA8dziKUcjgESU4BFxedfT19R9cNIqnKfEGoqidwTGb01rDdlW3A2YjzPfE3y7Lc3p54oKMQSKwJMkQGrc8797Xw4h1moYAx3HchLJtKhcS8A37XWZmRqhEaCYKOQw3B8vjiUCSpq603Uva2wFsMKrKamgTxxDpj9+M3Xc98JqfMDMyo1JUIxte6+EXNufT4Y1EU8crQ5jgfCzkkMjCQ4W8o7CzOlBMR7nVe3fjDPC3OeIfvfliZgCw3U0ri2UWKNj1e6roF20bD1tgT3nMAbGgDja56oF/PbFrzTRQwlI0MWjxu8gXTuP/uCiy3tcXOLDjlVcLE4umORZZJX9OWojKREfrNMwJVrXtb8P841RpoTSmlCARFdOkeWEPsvVRRtNDJURK0niSMuAW0/aIHNgCu+GuYU5q4GlhrpIlMd0MbjRe4YNf5ediL7YxOqSTfijG5+AcLU0DIvw4eGWJ5WRmiaGV4mB1IxU/LbEMCNSzyOzSV8zuRckHn19f8/AW1EcjsrRSFCu3O1rjt8L/XG2jJLRu5WVkaA7Cux44YowVrNY2PkcDNBU2utUb+qjHLBUh7+83S3GkXxdVt9UPKK6JrSV1OqHgstjcG+/pbbth57PZ7LTQrTTVEFSOrqJiIuqWsRyBfVY7+vyBngiqF0zRrItiLMLix5GI09LT0y6aeFIx/5Fv74GBaikZUN2SC4RMNU6F25vK1gzROvKcrojOeo3vBRNLM1lswPDA8avS3wuTMq5o2ZspmGm1wZBc38tu3977YQZRXJQVRkkVmRl0kKeN+bd8ammzClqpGjglDsq3IseMY/UdPdSyENaS3utLRVzahnuIDuyFmmzG5AoI5onAZVdwpU2Bsebm99/TCqqinzqplpmp46aZU/WTxSajGSDa/ZuBsOPPDzOKo0eXySL9o+FfQnv8sYb32vo5P8Aa1CxdQ6V3Jv8Rx5c+eCNLoZ5mOmidtI4/dcq+rijcIpG7geV1Zk2b0ZZZalljDaVk6akMOL37E7cm/12W1yTxJGKiYTMS1jptYbY2+U5itRSTU+ZyK5tca7DULbgfT8cY7N7WhuP+X5YfU8kzmvjmHubbPQpTI2MPY+I4dfHUIxI1lpo1cG1gdiQR8xih8qom5htsBZWI4+eCInVYoVLAFxZRf7Rtfb5A4mro6B0ZWU8EHY4ZAAgJcXODjZOvZrJaM0FYGiULVKYHAN7paxFjt3+eBczyz2foIplqBUnSAVLTF7sF2AFybbC5ta45uMTyfOloi0Z/WxncKH3BHf+WAhPIIpIkcrDJfVED4bXva3zxnZNMqJqt7ybNuLJ5HqUUNM1guTbKz9EmUrVRPTmfrK11BLEEkWv5cE4eY8AVQFUAKosABwMe32PpjRNbtwkUj95uhpKaVpWeOoZNX7tr9vji+NWSNVdi7AWLHknHSSJFYSOq38ziR25xZVuV2Ox2IySJFG0kjBUXlidhjyjlDT5hBTu6zal0ckC/YHgb9/L+RwRlvtBRUVYlQzyFAWR/Adx3t5+eKP0lRWYirhOldZs9/CBe+3pj1K6kklWFaiIyNwhO59LefpjjKxsrHMccFERkxvDw03C3E8dHndKvSqNaowP6tt1JUGxHY2YG3rjI5hlM1BUCF6t2H2lI8uO/wADjQnNxlmT009VDo30Pq2JVRbV6njGdzL2losykWQsIyikfZc3HPl/d/UYz2jipilMf9sEjpynOp+i+MPHzm35KESFE0ly5/5NzgDOeIfvflgqKupppOnFLqffbQw/mMC5zxD978saKX5CksAIlF0QaZKmOBmZhoXbSQPK/wCAt8zitMriRgytITYAA2NrW7Wt2GPVJ95gEekyGAjS7EC1x5A4smjnmQoywgEg7SsDcfdxcH2qHXDuVScqh0KNcgAAFwRuBcW49R9Bib5bCwIDMCTyLX5JPb1H0GBZqY00SGWRlAYjwVDDUTbbZP8Aztg2KuppekFluZBdAQbtjwKg7uQVU2WQsAA8gt3BAJ+O392GPf0ZCWkZnkYP2NjbZhxbsG/AYKklSIAysFB88cJ4iSBKl7b74sq7nISSSjmeN2qRHYAhSQpAFj3Fx2v6YrpaOjfR0ap5BGwc2YG5Fufpi90oJG1SJCSALFlGwtsPofxw59mY8shqzUSCON+mUja9k0ncgjgnba/r5nA1TM6GIyBu63QIiBjZXhl7X6lIjVZhGqdTLidfBWQAE9wL+XfFqyTSSdKejAjPLawwI+BHpj6LAtO9OBTiMwEWGgDSQcZ/NcsqIKuN6Fsvhp3KRLHOhcmQnz0nttubenmkj19pJD2Edk1doxIBY4JFFlqzXMFErgAhtEIIseRx8MDtQVVJnKRMtDSPvLGZoyCRYnwsBYnwtcA3F9+2NjRtW5b7zNnFVRx0CAMrKNKpc2tc2sOORy3pjNZnm3XnqZY6lUaTVGuo2BUbW35/rjrBWz1xe2MBoA558BUlpYqPa6QlxJVue53XTRPTF8rYNpYnUbAXvtc82Kj59uMBa6a6gGIh9l4N8J5aWWpqDoWkYki9pDqYDm9rC/btsSO98HUlJKkq9amplRBdOne6tt2J4tthjRUzaaMRtHnygayb137yfCPCKv2VAtxYYXZzxD978sMsLc54h+9+WCpfkKHp/wCqEfTqTFGQAPANziW5P2Tf8MKajL62RerTZiY3cIRGwKqoAI2sfJvmbcYIXLa0sNebTsdR3CAbb8b874UDUJW9ltX/AMPUj2iwcD3vynuW5TU5huihIQbPI+wHnt3xoKPJcmaj60bx1KEG05kuu3JFjbnDqniSKFI4wVVAABe9sKpPZXJ5WkaSndi4AIMz2FvLfb5YGlrpZDzbwl8WnU8RNhfys/n2TRUAgA1zBgdbMBp1X2t5cYX/AKMKUnvRpgsDPp1FbXPONjT5Dk+VqZ46ZU6YBLu7NYDccnGez7MhmFV+qdvd0FkDC2/c4Y0dTJLZtuOSlVdSRQkvva/AShoIWN2jUni5HbASpmcSaQKchBcWH2u9h6/H09cVT1OZ05swotRtp+2Sd9xYD1sD3xNXzhkdkjoDtdPE+/oduPX+uDy4E2S8McB0V6SZwkMiiogiEqFJNDOuxG+43B9RuPPGkkzOkrXp5KqGoRo1K6onBFjY/E8fzwldBJGyPwylWt684BOUw9TUkkyjfwh/MWwJU6dBUG72578FEQV0sIs11h2st7RUtIs8yRVU0xaFRJHJJqAVr2Pzs344wdUMvjqJEqooVkBN99Qte9r98H5dLNl6OtLWTBG0gh3DDYWAF+Nu2INDGxJeNCSLG6jceWBtO06Skc4ucCCu9dXx1AaGgghBrLlkRSdWgQ2sr8bemCpEE8a6HIBswK98d7vBf9jF/AMSkjDxlBsCALDbbDcAjlLCQThUNRufs1U4Pc3/AL9PpgbNUCLCpZmsWsSb+WCoqUxupFRMyqb6SRY7egwNnPEP3vyxSb5CutOfihGCjgqFp5ZU1PGo03JsO/GGOWPA+b00EzqSXUlb787fjgDW0XgU7LsL4nRzGKujnVEMgINyObbjGasvqDpW+mQOy3OZ5suWzhZoXaHpl2kQ3IN7BbW3J7b4APtbTAge516llugeIDVtf6fZ3357YG/1JW/8IP4T/XHf6lrb/s4P4T/XHPakF05LrnmSM9OHjWdDoEq2Nwe/0xi6mmmpZTFURlHHY4d/6lrf+EH8J/rhZnWaT1wh6qxjQWtpW3lg+hmMTth4KWalSiVnqA5CWzdFf1kyr5amW/r/AFwuzGqli6SUgqYo1F9cNP1Vbb7PO23fBzkSLpkVXHkygjEuo3nhuZQeEkELm2vn78JflFc8szQyyVUxPDyUwjCW5BI7+mGxvbwmxwuNJH1Wm36hkuW2vyDb4bDBQka3OIZKALFWkp3XDggF9n6C5YpMCTc3lJBPn+A+mGVPCtPBHDFq0IoUajc/XEeo3njuo3niWyMHAVXxyv5OFYrqSQrKSOQDiWBIo0hd3iQKzm7Ed8W9RvP8MSJgqmld3V2Fuc8Q/e/LBnUbz/DFUtOtXbqMw0cabd/8YpLM3aQusFO8SA3X/9k="/>
          <p:cNvSpPr>
            <a:spLocks noChangeAspect="1" noChangeArrowheads="1"/>
          </p:cNvSpPr>
          <p:nvPr/>
        </p:nvSpPr>
        <p:spPr bwMode="auto">
          <a:xfrm>
            <a:off x="0" y="-515938"/>
            <a:ext cx="838200" cy="1047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AutoShape 8" descr="data:image/jpeg;base64,/9j/4AAQSkZJRgABAQAAAQABAAD/2wBDAAkGBwgHBgkIBwgKCgkLDRYPDQwMDRsUFRAWIB0iIiAdHx8kKDQsJCYxJx8fLT0tMTU3Ojo6Iys/RD84QzQ5Ojf/2wBDAQoKCg0MDRoPDxo3JR8lNzc3Nzc3Nzc3Nzc3Nzc3Nzc3Nzc3Nzc3Nzc3Nzc3Nzc3Nzc3Nzc3Nzc3Nzc3Nzc3Nzf/wAARCACcAH0DASIAAhEBAxEB/8QAGwAAAgMBAQEAAAAAAAAAAAAABAUCAwYAAQf/xAA7EAACAQIFAgMFBAkFAQEAAAABAgMEEQAFEiExE0EiUWEGFHGBkTKCocEVIzNCkrHR8PEWJFJTYuFy/8QAGwEAAgMBAQEAAAAAAAAAAAAABAUBAgYDAAf/xAAyEQABAwMDAwIEBAcBAAAAAAABAAIDBBEhBRIxQVFxEyIjMmHwFJGhwQYVM0OBseHx/9oADAMBAAIRAxEAPwD6DnMAj9mYXoGo6etaJCryxK2rbfsb4wc9ZMa2UVtXlccwazJ0dC77qBceX8hzvj6VSZclcKaSsivClMix/rDubXJsMZXNMtpYsxqFNLHcSAgsgJ24N/hgVpAwmtGxhw35kpir8q6UZlmpFcgA3AUMfS/O4OJrXZQxYdaluDYhrAjcjv6g4LpcnpqupWCGkg1MCSxjB0gDnjyJHzxWMvpyXQUcXvMp0yJ0xdn8j8/648ZG3I7JgLjGENV0qV1FI1C6Rl7qr9PgXsSOPI2+uF1Rl1eqsTWxol7BhTjSDcEDVbmwItfGllompLQwCOeFDdBAbl0DC9tI2IB3Gx5tfGjhjpsppVVxUvHI7Nq1X0A8AgG/BHAPfA0lUGgFuUBP6IAc3JP5LI5d7JZz1ZHnNO8LgaFkIUrfe5sPUC3psMQnohTVEsE8KB0a3HI7H5jGmFb79NCKbMpogzKYVMBF1Owub73seeN8C5jS08lSEzDOYneMlW0RDWnhDaSRuD4gQPIiwwO2pfu9yGbK3qFn+jF/1p/DjuhF/wBafw4OzCPLKHLo3jrpaiV2ZQ4ACi3cix23Uetx54QtnIWVkNLMy6iqvGNV7fQb9t8GRuMguF59REwgE/omHQi/60/hwbk+WCuzCOGFI1IOsllBsAfLvhD+m4ze1JWbAEkxDg8d79x9fjhplFVJUKlXTianIY2LCzbbXHpjptKGbVuldsijJX0WuymnnpWipoqeCQ2tIIlNt9/rhQ/s9mYX9VmFI5vez0UY+hCn88WUefPPSywTyJDUshEUxHh1EWBI7b2xNaT2kiLBMyppo1YspePxuL7A7WG31ueOcRkdVaWJ8Zs4LwZBX9FENZRawTdxQp4hcEbW8tv72V55lj0MNMlVLFO7M5DrAsdh4dvCN8HwR+13uxlnqaRZNN0i0AnVvbUbAW3F7Hhdtzgb2tr6Vlo0FbDI6Bw5DDnw77cYkE3XOxRdPF7QilSSjqqNo3QdKKVCBEvhA3AubjUTfuQBhJUUWbrUyTZoKCd4pY+s56hBiJ5C3ANvs+WxvjXf7n/T0RoSBUCnQpcXvYDb57jCmmkzPRJVFaVmNw/VZlJI2A/88na31JvgWoksMLtGS0EgpdT03s5TdSSmlqYle32NYtZuBt54vyjLKT3oZvHWy9Ar0+lPyWuyjxE9wQAB/wDMOauJJoDFVOgWQbppIvuDtYg84AzGozEVELU2Xa4dS9TYEvYk2APA/wDWx9PIJrnHg8qPUde90LTDIKiAFqzfSBdpSoB2O39PiO7XtkfK8rZkRZ1Dp01lN2jbWAbXHe1jj2KSOFZXqMj6cULrptGrPctYaRbfe3fF7Z7lEkXhdmjS1ykTARnsL22OKkHd1IVRay8bN6WWCGLLqjRKXRIw6Gx3A0nY9sVPNmLmbr02XgwSFS06ModSBdluNxYgXHe47bmPNT1FIBMFeI6ZFLPoJAIZSe/ljL+0kFc2ZvUQTKqyqCFdL8cD4WJ/D1wVRUgqZdhNkPVVXoR7wLojPqmjrssendejOpRmlgRdD2Nyp2J0/n8MY83hGlpaoKCQvTF1FwCLW7b/AIn0w4SOuWVDJNE0at4gF3Itx6H+/iVNJpKhOCebYeuoGwuEcQ57oWme2rgdLM8DabWH1SjKpBJK8XUnYsdQ6y2sPQ4Z1VQKKBWsXJYKLmwufM9h/jF8bdRbnt548eXRIAdhbnArgWmxT+kp4KNhmLsOsAfKXPn1OgOqmrNQ/dEY3/Hy3/wbO8i9ramSJ4IomtDa3WTsb2AN9+PxGATUEHjbHvvK9lP1xU2Vv5jRy4e8ED6JtmOc1lbA0TOI0YbiMWv8cZLNh+y+9+WHCzoxs23xwpzkjVHa3LcfLEAC69LLTPjBhIX0mGbMI6SnFNFC6dBAmtwv7o3O9+b9uMK8unr0MYno6YMJQKgtUFGBPLkEbnyFt+xFhe6HM/Z/XClXMvvlLCgZSr+HwBuODs/rzbnAua+1GTVk60tJJHVEsUkZRyLG6qxH1I9ccX0z5/a0ZS0zRxN+IbBNa5b0tQWqHp2RrtMpJNuQNiDwePPCamrJJneJ83mhFvBJJGPEST2GwsLb331cCwwozVp8ylLNUywRqf1UcLFQo7Xt9o7nf1wF+j3719XqvcHXx/f998HU+hgxfG+Y+MJNNq9pPhcfUcr6Uqf7cJLIXISzOPDq23O3GFVJm2URUsECyOiKmkLMrFgFH7xN7m29ySe5xmst9p56J4Yp4ZxASPAU1AKSBe4454xok60oE1JPTSU8x1Kr05uqHdfDa97Hg23/ABS1VA+lftebg8FNaarbUNuMWVqVGWZrKqShDUaHRFNw3TuL9ha+kbehHY4xntLRhM0qAlDVPGSAC8hVuTupufDcfO+NXSJmaU0HRagj0qqqpp3TR3tY/wDn8cW57lMucaUil92UIGSpUXe+q+ki48NsdNPqGUs+5/FreFFZA6eLazkLEU0s8EbJHl8oXVezSAnff6YLiZ5oUfpGFy1zGxvYX/wcU5nlFfQxmOozGp1xnWJEQeMAcC3N/LzwDHUaDG719Ww8JKtCBqtzsPUHj8xfZska9oc3IPhZZzHNNuCPKbo4icq58Lm4PliU6al1DkfywLFOKgtJTMwMbWZWFrnBiuH279xhbXU5DvUaMdVq9Iqo6qmNHM4brYH32WXetlapmaDMaWzOAiOb29LW+HHnziIram0ds3oSfDqNhz3sPXDybLKVWDrTRbLpBKC6iwFvwH0wN+i6DWjCliGjgBbDgDcd9gML7hLqiIwSGOQWKXy1tT1W6eZUQV3vEh38HABNue/fnvi+pdZKSlZZhMNJBkB+0RYE/UHBnuFHYj3SCxO46Y32A/kAPgMC18UcEUEUEaRxqGCoosBxwMRgq9LK1j8D7/wtXV51JU5ZDDHAIxGi3ZW8T2W1sJ1qBdtFNJdSRcJi+D9hH/8AnFUrVYduksbLbw3NjjSwxMjaA0LPzTPleS83VkEjSpqaNo/RsV1FKJm1NNKg22RtPn6epxezBVLMRYDc4EeriliJSWLQRe4Yb/PFZ544h7l0paSWodeMYHKj7hFJqjNXUsbkMomO/mPTn5bY+iZVMZ8ugc7ErY/Lb8sfOXyrLamUyPF1CxZiVlI3bc8fH8caDLcyqKQPFGVIkFlMgLBGtsbAi48x388LNXon1MN2DIz5RenVbYJbOOD/ALQ7e188FbUmto4DFF7zoZHdGcx1IiQEWItZgxPxNgMdS+27RdaoqKAplsMMTuQSzw6pJozcjZl1RoBYDZ79rY0mjO116Z6NiTddeq3fyGw42ufjgFoM2zEXmOVTxhkdFKs4JUkqw29QQR3GMvujIILf1Wmtm4TZ6cZjQRCtpxFIyajHfV0mI7HzF+cYiseWmuvSZ5A+llXtY7n5Y39TK8cDtCsby6T00d9Iduwvva5IF/XGFz2krI6uaamr4GilJax8Wh+bE+Wkj64aaBUlkjoncHhKdYp97BIOnPhBGtlAJ91kPNvXyxbFJ1Iyzo0e9t+cQpevrZpKlJY+BpABBwTjWYcMrObix1wc/RVXaPuSPiLHFbWJuO/bywTYeQxVPAsyOhLLqUrdbXFxbAc9E2QYwUwbqJe0MmJP7f8AqqwBmvEX3vyxBvZ2FImRamsZSAAocWWxB2FvT8TgeoolpGDLPPJ1L7SPcL8PrvhRLA+J3uCfaa6F0ZLDc/fRaGD9hH8MTxCD9hH8MTxpG8BY9/zFQmUNEwIuLcemEaZTrk1VEdM4kIuujdRxa/fbb54f4ilO4HVCkxKdOq2wPYXwDVweo9jul8prp1aIIpGnkjHlVwUsFKjCCJUB3aw52tvgdc3y9yoWqjLG1hfffjBwwqrssklkJo0pIk0ADVGu3Y7aT2sOfPbBjrgYS1m1xO8prl2a0rO1JHWuEuSy07jUpHO3zwx6lJTmNKPNKt0gUMqwDYRkWCgXA5t8LG29zjPxUsUFMJaqCESj7QjQKou3lx3F/hg/L/an3COdVp6iWJQxVTHsGHBG/mcJdR071AZYx7u3dN6Gu9M+m7Le/b/i0j5plEkUYqJGkaOMHrNGwYC4N9QG1yBwebYlUZfkdUOpPGhE6dRiWYBla+7fG55359cEU2YZfLBHrkpleRAzCwAvbfn57HA9dWUD1PRnoWqECroZI9QYWuPQcm3zxljHJG6xBC0DXskGCCkc+UUdGZGyyopmhJuVE4LA8dziKUcjgESU4BFxedfT19R9cNIqnKfEGoqidwTGb01rDdlW3A2YjzPfE3y7Lc3p54oKMQSKwJMkQGrc8797Xw4h1moYAx3HchLJtKhcS8A37XWZmRqhEaCYKOQw3B8vjiUCSpq603Uva2wFsMKrKamgTxxDpj9+M3Xc98JqfMDMyo1JUIxte6+EXNufT4Y1EU8crQ5jgfCzkkMjCQ4W8o7CzOlBMR7nVe3fjDPC3OeIfvfliZgCw3U0ri2UWKNj1e6roF20bD1tgT3nMAbGgDja56oF/PbFrzTRQwlI0MWjxu8gXTuP/uCiy3tcXOLDjlVcLE4umORZZJX9OWojKREfrNMwJVrXtb8P841RpoTSmlCARFdOkeWEPsvVRRtNDJURK0niSMuAW0/aIHNgCu+GuYU5q4GlhrpIlMd0MbjRe4YNf5ediL7YxOqSTfijG5+AcLU0DIvw4eGWJ5WRmiaGV4mB1IxU/LbEMCNSzyOzSV8zuRckHn19f8/AW1EcjsrRSFCu3O1rjt8L/XG2jJLRu5WVkaA7Cux44YowVrNY2PkcDNBU2utUb+qjHLBUh7+83S3GkXxdVt9UPKK6JrSV1OqHgstjcG+/pbbth57PZ7LTQrTTVEFSOrqJiIuqWsRyBfVY7+vyBngiqF0zRrItiLMLix5GI09LT0y6aeFIx/5Fv74GBaikZUN2SC4RMNU6F25vK1gzROvKcrojOeo3vBRNLM1lswPDA8avS3wuTMq5o2ZspmGm1wZBc38tu3977YQZRXJQVRkkVmRl0kKeN+bd8ammzClqpGjglDsq3IseMY/UdPdSyENaS3utLRVzahnuIDuyFmmzG5AoI5onAZVdwpU2Bsebm99/TCqqinzqplpmp46aZU/WTxSajGSDa/ZuBsOPPDzOKo0eXySL9o+FfQnv8sYb32vo5P8Aa1CxdQ6V3Jv8Rx5c+eCNLoZ5mOmidtI4/dcq+rijcIpG7geV1Zk2b0ZZZalljDaVk6akMOL37E7cm/12W1yTxJGKiYTMS1jptYbY2+U5itRSTU+ZyK5tca7DULbgfT8cY7N7WhuP+X5YfU8kzmvjmHubbPQpTI2MPY+I4dfHUIxI1lpo1cG1gdiQR8xih8qom5htsBZWI4+eCInVYoVLAFxZRf7Rtfb5A4mro6B0ZWU8EHY4ZAAgJcXODjZOvZrJaM0FYGiULVKYHAN7paxFjt3+eBczyz2foIplqBUnSAVLTF7sF2AFybbC5ta45uMTyfOloi0Z/WxncKH3BHf+WAhPIIpIkcrDJfVED4bXva3zxnZNMqJqt7ybNuLJ5HqUUNM1guTbKz9EmUrVRPTmfrK11BLEEkWv5cE4eY8AVQFUAKosABwMe32PpjRNbtwkUj95uhpKaVpWeOoZNX7tr9vji+NWSNVdi7AWLHknHSSJFYSOq38ziR25xZVuV2Ox2IySJFG0kjBUXlidhjyjlDT5hBTu6zal0ckC/YHgb9/L+RwRlvtBRUVYlQzyFAWR/Adx3t5+eKP0lRWYirhOldZs9/CBe+3pj1K6kklWFaiIyNwhO59LefpjjKxsrHMccFERkxvDw03C3E8dHndKvSqNaowP6tt1JUGxHY2YG3rjI5hlM1BUCF6t2H2lI8uO/wADjQnNxlmT009VDo30Pq2JVRbV6njGdzL2losykWQsIyikfZc3HPl/d/UYz2jipilMf9sEjpynOp+i+MPHzm35KESFE0ly5/5NzgDOeIfvflgqKupppOnFLqffbQw/mMC5zxD978saKX5CksAIlF0QaZKmOBmZhoXbSQPK/wCAt8zitMriRgytITYAA2NrW7Wt2GPVJ95gEekyGAjS7EC1x5A4smjnmQoywgEg7SsDcfdxcH2qHXDuVScqh0KNcgAAFwRuBcW49R9Bib5bCwIDMCTyLX5JPb1H0GBZqY00SGWRlAYjwVDDUTbbZP8Aztg2KuppekFluZBdAQbtjwKg7uQVU2WQsAA8gt3BAJ+O392GPf0ZCWkZnkYP2NjbZhxbsG/AYKklSIAysFB88cJ4iSBKl7b74sq7nISSSjmeN2qRHYAhSQpAFj3Fx2v6YrpaOjfR0ap5BGwc2YG5Fufpi90oJG1SJCSALFlGwtsPofxw59mY8shqzUSCON+mUja9k0ncgjgnba/r5nA1TM6GIyBu63QIiBjZXhl7X6lIjVZhGqdTLidfBWQAE9wL+XfFqyTSSdKejAjPLawwI+BHpj6LAtO9OBTiMwEWGgDSQcZ/NcsqIKuN6Fsvhp3KRLHOhcmQnz0nttubenmkj19pJD2Edk1doxIBY4JFFlqzXMFErgAhtEIIseRx8MDtQVVJnKRMtDSPvLGZoyCRYnwsBYnwtcA3F9+2NjRtW5b7zNnFVRx0CAMrKNKpc2tc2sOORy3pjNZnm3XnqZY6lUaTVGuo2BUbW35/rjrBWz1xe2MBoA558BUlpYqPa6QlxJVue53XTRPTF8rYNpYnUbAXvtc82Kj59uMBa6a6gGIh9l4N8J5aWWpqDoWkYki9pDqYDm9rC/btsSO98HUlJKkq9amplRBdOne6tt2J4tthjRUzaaMRtHnygayb137yfCPCKv2VAtxYYXZzxD978sMsLc54h+9+WCpfkKHp/wCqEfTqTFGQAPANziW5P2Tf8MKajL62RerTZiY3cIRGwKqoAI2sfJvmbcYIXLa0sNebTsdR3CAbb8b874UDUJW9ltX/AMPUj2iwcD3vynuW5TU5huihIQbPI+wHnt3xoKPJcmaj60bx1KEG05kuu3JFjbnDqniSKFI4wVVAABe9sKpPZXJ5WkaSndi4AIMz2FvLfb5YGlrpZDzbwl8WnU8RNhfys/n2TRUAgA1zBgdbMBp1X2t5cYX/AKMKUnvRpgsDPp1FbXPONjT5Dk+VqZ46ZU6YBLu7NYDccnGez7MhmFV+qdvd0FkDC2/c4Y0dTJLZtuOSlVdSRQkvva/AShoIWN2jUni5HbASpmcSaQKchBcWH2u9h6/H09cVT1OZ05swotRtp+2Sd9xYD1sD3xNXzhkdkjoDtdPE+/oduPX+uDy4E2S8McB0V6SZwkMiiogiEqFJNDOuxG+43B9RuPPGkkzOkrXp5KqGoRo1K6onBFjY/E8fzwldBJGyPwylWt684BOUw9TUkkyjfwh/MWwJU6dBUG72578FEQV0sIs11h2st7RUtIs8yRVU0xaFRJHJJqAVr2Pzs344wdUMvjqJEqooVkBN99Qte9r98H5dLNl6OtLWTBG0gh3DDYWAF+Nu2INDGxJeNCSLG6jceWBtO06Skc4ucCCu9dXx1AaGgghBrLlkRSdWgQ2sr8bemCpEE8a6HIBswK98d7vBf9jF/AMSkjDxlBsCALDbbDcAjlLCQThUNRufs1U4Pc3/AL9PpgbNUCLCpZmsWsSb+WCoqUxupFRMyqb6SRY7egwNnPEP3vyxSb5CutOfihGCjgqFp5ZU1PGo03JsO/GGOWPA+b00EzqSXUlb787fjgDW0XgU7LsL4nRzGKujnVEMgINyObbjGasvqDpW+mQOy3OZ5suWzhZoXaHpl2kQ3IN7BbW3J7b4APtbTAge516llugeIDVtf6fZ3357YG/1JW/8IP4T/XHf6lrb/s4P4T/XHPakF05LrnmSM9OHjWdDoEq2Nwe/0xi6mmmpZTFURlHHY4d/6lrf+EH8J/rhZnWaT1wh6qxjQWtpW3lg+hmMTth4KWalSiVnqA5CWzdFf1kyr5amW/r/AFwuzGqli6SUgqYo1F9cNP1Vbb7PO23fBzkSLpkVXHkygjEuo3nhuZQeEkELm2vn78JflFc8szQyyVUxPDyUwjCW5BI7+mGxvbwmxwuNJH1Wm36hkuW2vyDb4bDBQka3OIZKALFWkp3XDggF9n6C5YpMCTc3lJBPn+A+mGVPCtPBHDFq0IoUajc/XEeo3njuo3niWyMHAVXxyv5OFYrqSQrKSOQDiWBIo0hd3iQKzm7Ed8W9RvP8MSJgqmld3V2Fuc8Q/e/LBnUbz/DFUtOtXbqMw0cabd/8YpLM3aQusFO8SA3X/9k="/>
          <p:cNvSpPr>
            <a:spLocks noChangeAspect="1" noChangeArrowheads="1"/>
          </p:cNvSpPr>
          <p:nvPr/>
        </p:nvSpPr>
        <p:spPr bwMode="auto">
          <a:xfrm>
            <a:off x="0" y="-515938"/>
            <a:ext cx="838200" cy="1047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Unique things about Christmas in Italy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 in the week before Christmas children go from house to house dressed as shepherds, playing pipes, singing and reciting Christmas poems and are given money to buy presents.  </a:t>
            </a:r>
          </a:p>
          <a:p>
            <a:r>
              <a:rPr lang="en-US" sz="2400" dirty="0" smtClean="0"/>
              <a:t>2 .presents and boxes are drawn from the urn of fate lucky dip which always contains 1 gift per person by twilight  candles are lighted around the family crib known as presepio, prayers are said and children read poems. </a:t>
            </a:r>
          </a:p>
          <a:p>
            <a:r>
              <a:rPr lang="en-US" sz="2400" dirty="0" smtClean="0"/>
              <a:t>3. people believed that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church bell ever used in a Christian service was Italian.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625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6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Bibliography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1676400"/>
            <a:ext cx="3587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http://www.mapsofworld.com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67200" y="1676400"/>
            <a:ext cx="116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map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86200" y="167640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2133600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133600"/>
            <a:ext cx="314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/Italy/italy-population.html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0" y="2133600"/>
            <a:ext cx="1909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the population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514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http://www.italyso</a:t>
            </a:r>
            <a:r>
              <a:rPr lang="en-CA" dirty="0" smtClean="0"/>
              <a:t> sfsgeography.wikispaces.com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057400" y="2514600"/>
            <a:ext cx="2904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urce.com/italymap.html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953000" y="251460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181600" y="2514600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flag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3124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http://www.santas.net/howmerrychristmasissaid.htm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419600" y="312420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24400" y="3124200"/>
            <a:ext cx="4229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How merry Christmas is said in Italian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3886200"/>
            <a:ext cx="3042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/>
              <a:t>mohawkvalleyguide.com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505200" y="3886200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ceppo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124200" y="396240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0" y="4343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http://italian.about.com/library/weekly/aa120600f.htm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495800" y="4343400"/>
            <a:ext cx="2173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 What a ceppo is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52400" y="50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http://www.santas.net/italianchristmas.htm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876800" y="5105400"/>
            <a:ext cx="327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Date of an Italian Christmas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648200" y="510540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648200" y="556260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648200" y="533400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267200" y="579120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648200" y="648866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800600" y="5334000"/>
            <a:ext cx="3842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found replacement Santa Claus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953000" y="5562600"/>
            <a:ext cx="1675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Found recipe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572000" y="579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Good boys and girls and bad boys and girls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0" y="1143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Book – title – Christmas in Italy – by Ross Corrine  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495800" y="1143000"/>
            <a:ext cx="2787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-Found interesting facts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Italy's population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		</a:t>
            </a:r>
          </a:p>
          <a:p>
            <a:r>
              <a:rPr lang="en-US" sz="3600" dirty="0" smtClean="0"/>
              <a:t>Italy's population in 2009 was about 60 million.</a:t>
            </a:r>
            <a:endParaRPr lang="en-US" sz="3600" dirty="0"/>
          </a:p>
        </p:txBody>
      </p:sp>
      <p:pic>
        <p:nvPicPr>
          <p:cNvPr id="6" name="Picture 2" descr="http://t1.gstatic.com/images?q=tbn:ANd9GcRF_mRPOSe4WJGder3og94myFMhby033MgvPbah84nkebpnleS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28600"/>
            <a:ext cx="2400300" cy="173355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57150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4"/>
              </a:rPr>
              <a:t>http://www.mapsofworld.com</a:t>
            </a:r>
            <a:endParaRPr lang="en-US" dirty="0" smtClean="0"/>
          </a:p>
          <a:p>
            <a:r>
              <a:rPr lang="en-US" dirty="0" smtClean="0"/>
              <a:t>/Italy/italy-population.html</a:t>
            </a:r>
            <a:endParaRPr lang="en-US" dirty="0"/>
          </a:p>
        </p:txBody>
      </p:sp>
      <p:pic>
        <p:nvPicPr>
          <p:cNvPr id="3074" name="Picture 2" descr="http://t3.gstatic.com/images?q=tbn:ANd9GcQeZTxa5WdfgZRFud84u7FyzNrjDFpBSxS5Cd15eW-u4se84UgcS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1" y="3048002"/>
            <a:ext cx="3067051" cy="3264017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6211669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http://www.italyso</a:t>
            </a:r>
            <a:r>
              <a:rPr lang="en-CA" dirty="0" smtClean="0"/>
              <a:t> sfsgeography.wikispaces.com </a:t>
            </a:r>
            <a:r>
              <a:rPr lang="en-US" dirty="0" smtClean="0"/>
              <a:t>urce.com/italymap.html</a:t>
            </a:r>
          </a:p>
          <a:p>
            <a:endParaRPr lang="en-US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 Italy they mostly speak Italian. In the Italian language they say buone feste natalize, but in the English language we say merry Christmas.  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152400" y="60198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http://www.santas.net/howmerrychristmasissaid.htm</a:t>
            </a:r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Christmas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Italy they do not use a Christmas tree. In Italy they use a ceppo. A ceppo is a tall wooden frame in a pyramid shape which they place presents under. </a:t>
            </a:r>
            <a:endParaRPr lang="en-US" dirty="0"/>
          </a:p>
        </p:txBody>
      </p:sp>
      <p:sp>
        <p:nvSpPr>
          <p:cNvPr id="1026" name="AutoShape 2" descr="data:image/jpeg;base64,/9j/4AAQSkZJRgABAQAAAQABAAD/2wBDAAkGBwgHBgkIBwgKCgkLDRYPDQwMDRsUFRAWIB0iIiAdHx8kKDQsJCYxJx8fLT0tMTU3Ojo6Iys/RD84QzQ5Ojf/2wBDAQoKCg0MDRoPDxo3JR8lNzc3Nzc3Nzc3Nzc3Nzc3Nzc3Nzc3Nzc3Nzc3Nzc3Nzc3Nzc3Nzc3Nzc3Nzc3Nzc3Nzf/wAARCACyAG0DASIAAhEBAxEB/8QAHAAAAgIDAQEAAAAAAAAAAAAAAAUGBwEDBAII/8QAOBAAAQMDAwMDAgUCBQQDAAAAAQIDBAAFERIhMQYTQSJRYXGBBxQyQpEjoRWxwdHwFhcz4TRSYv/EABkBAAIDAQAAAAAAAAAAAAAAAAADAQIEBf/EACwRAAICAgEDAgMJAQAAAAAAAAABAhEDIRIEMUETImFxwSMyQlGBkaGx0eH/2gAMAwEAAhEDEQA/ALwoooqSoUUUUAFB+aKwrioZJolSEx2wtR2KgP5rcCDxUWvMpNundp6QpxCklelRyUisxrxAgrjLfkOuPTXEtsNJBOASBnHtvuf9aw4+rlPO8fHsaJYVHGp2SqigUVvMwUUUUAFFFFABRRRQAUUUUAYJxUM6l63bgOyYMJsGY2tKA44R29xn/fnin/U0p6HZ5LsZWl8pCW1eyiQAeD7+1fP012XMuK35YeeUHT3lN76cnbKgMe2+4pOSfHRu6XDjnGUsj+XzJL1oiU7BausqbE1JQpL6o8sKKlkAgHHnAJCQMACsdPdS2eK1Z13dCZyWGV9x3tDLWpWUjcblJSNxjk84pZbXHk9OXKIUIW6oNOBCUayFgn1FPjKdQ/j2r3AukyTJenARpM15Ib1PMhXaSdgRvhJ3Pik2lbFPp81J13Ls6ev8W/sKfhtSEIGN3minVnyPBptVd9MdVIgwmbcnVcChGiOmMhRWVg4Ug7YwMHf2qwGFqcZQtSFIUpIJQrlJ9jWmMrRnkuLpmyiiirkBRRRQAUUUUAFBorgva5qLXJVbEpVLCD2wr3+nk/HmgtFW6EXUr4mXeLAQhUluM2t+UyyNSxkBKfSSM7KUcYJyBiq/jMwIsidaI8htan3ErEpRKCCkH0LSrbI35HuPapbboV4guznpFuekzbolPddadSgIATjnbBwPB9gPeqvu5MK4iFLZQrtOBDyHV6snO4KkgHzvjP3rLmh6ka7DmnDIow3RwdTtyo16BRKYSl4j/wCIVt7e5T4zjOxxvtjwydguQ7M3IcWxBQ6tSEOvKUlSsYKgMAknf+QfpXXabgh6TGt12YbeVFd2OxBb2VkA+wSPOT5yTTfqVLsu7OkwEuMRIoQnSCoNg4JWSPII32HnPNZnlbkoNf8ATVg6XJPJGpUn232NXTXUcLplaZiFCYp8ZcaQypJbRnKtzsCPYk5+PNzwJTc2DHls57b7aXE55wRmqNldMznenTdIyUSUYDjrakp9LeCdW53yKtLoN+6Ls0Zu5QWo7SWUFhTQCQU42BSDsdgfHNbMMm0Z+rx+nllHlyrySiiiinmUKKKKACiiigApX1HPk2y1uzIrCHi1usLJASjyr7CmlKeqIJuFimMIb7jvbKm0aiMrAOB9+MVD7Eoq+69f3GVNkpjvlllbHa7TZ4Of1pOxCqiMSO9fZ6ozoaLyzhPrDevGeSeST5G58Vm6N9q3R0LjIhsu63ELUUpU6sEglW5xg7Dgb52HC5BcL7BfjOhYZJSGzr0hPKts4Tzv43rJzk1s6OHL6UFwVy+g0EeHAt6gxvcoWTJWrGkKUr06VZ9QGnbb3NPLLd3upXnYtwmIiNOoKlKRgJWQckH2JVg8VDHew9c2BIeZijuJAcKwlKMDOc4+42pvDgNmG7AtCHJElx3S2rVzv6tsZzgfalSxpq/I/pFlzY240lC38f2H0eTdehVvRnzGuFvcUS4hJyl0KHnOd+NqtHoi9RL10/Gcin1MoS06jByhQHHHtv8AeqBjW68x71+VfQ+htDnrgKWpQAG5SQMk7eeKmXTl5uduuot1k7yme9oEZxIAWoAZBJHpzv8ASnxnKDSls5TqVuy7aK4rOuau3tLuaEIlKGXEoOQDniu2tRQKKKKCAooooADVfdfX6522WuKwoFlTZdQpKi0pJ0kFOc4UPP8AberANVx+LNuujzLc63sBbMdlSnXARlsjfOOcfT2peS60OwqDlU9IpiemdObU9LcUUghnvPq7itI8g53wMDHxzTjpS6rgNT51vlNtOgdjW6gq1tkD1YzyRikdxRPRLQ3cThlToC3UZ3SSATuPOfI8cGt0WOy3cXIiHUORM7J1erfyARkHYZ+g+DVJJOJCzztt+VQtlEp7rbcrvtPYKwBucHV444FSbp28SbJNRdoQQ4+4jCW3EagToAyADnOf86TxlKcbefjMqXGjrWNRA9h7n5/sa9WucIUwoithDjgJbUBhQTv+o/I8D3NQ+3yKpzS4xfc8v9S9Quz3X1yXm5co5U6AEEoX4G2QD8b1Kel43Ups0i8RE6lRnR3ShQC28atRGeSAQfPP1FRp6CpyK5PbQMBYUkp07HUBuDyN+Nv4zXZHuUxmM/CgyVIbdIVLSVgADOMEJ2HG/wAD5olJNDYdO1F5JaS/n4F+dI9TQbxGbjtyVuymm0hxTicaz7g+SedqktUx+HnfhXKO4ISpctxBXoBCSEKH6sk4yMc+xq5GVqW0hS0FCikEoJBKT7bVbDk5xEyVHuiiinFQooooA5LrNRbre/LdBKGUFRAqkZV2m3C1SxPmTESgClqNq9OecqJOceoDG1Wr1xPis2dcOQr1zP6beBkBWRgn4B+tUXLfuzX9aPpLIeVpSXCFEDglJ/aR5rJnuTqL7F4tRW+wrRLcciPFx4haMoQnGcjGfr/wUvmSO46wiKy+WGmcOakpClqJyo5xuM4xnP2qTPrt12ktpYj/AJGSvcqGQ2VEAEqB2G++R7H7rH+nLjEZkLVbXpACiFSWiFN85BBH+3FTDLFaZEsSjTWziEp12KUCKFICiHSnOAPkf84NaLilDEmKtJ0NjCE7YIScZJ84xmpzYRYzBt4mqWzJkvpadYS2E9pA/dnznY/AzXZerRbYgks3VLRtSjrQ+y2VSXQB6EKJH9NOrIyOTzzVPWip0zdl6GOFWpXLWq/0hlskPMiOH4mpKSFjO+AdgfbyMZ96lNms0VLy7zPZbbbbb751rLZdTggbcEZxj5GM112WbbLVNaiQnE3HvKUlpDKcISgJ1esqODsngD7+9fz7vebxmfNdWplbmvSF4QkknACfAHA+tKanlbS0i2bqY44LHHcfqW5ZevVWyOW3W2ZS3T3FKQ2ptaST+nSecJAAO3ipx0t1TH6jXI/LsONBnA9ZBKs8nbxxXz3b2ZK0mc/IS32klScKzj23qxvwuvCU3ktNx3HVSSG9ZUMN7aiePOBWmEmmo+DM8mCWJ1F8vzsuEUVgcVmtJmCsGs1H+r48p6Ky5b3FNzIzneZJVpQogHIUTtx71DAqrry8yD1oXnmAmHFkBru7kenBJPscH+1QVyUuVKdWtw6UE5SEZA/3pv1hJnym1tyXXGkOvKd0AFTb6/0qWlXB4x/HPNL7Xbn2YqHXChLCwQhZT4ST6hjnnz8UjjW2Pmnlg5RX3TjH+IxwzPfQVMOv9tCgkY2T+0ewyN//AHTX/rmVHjCC7EaVHZx/41YLhwN1ZByf966X7pc7hZWLWhxp2HDKlIaU2ASpQODnfYZJ2pQmHbLjJEVWtlxKDkbglWPJPPxjmqyjGa9yFY+XL2k/j9SW3p9DLamo1wWuMh/uRQApsq/YpWr04wN6jXU3UC76+hxplDKgrKUDGG052x87b53qJ9pIfdZjqCUaygBSgDsfG+3jmm/THS8+8XpMdpt1lpCe485knIGBt8kkUv0ceP3mt9V7HCO5PVmm3SpkK7ouMpAeGpSElHPqQpIKR9xnPFaY7DinEsvOqSNkhpvGEge5xUhuNrtnTUlUWTctS2VH+kppSgTuCN+SCN+ea4RDafCJNucCEZCiAdQJzjTk7hWfHyKlZYvdGX0pPVjiyiyJbuDU9ExbjjAQwtpSSErAKjtjYnCfsacfh8hmTf7f3Wn3YbaErWXApCGn1DKRscFQ2+tQ1pC4EBKiAtQ9S1fpJJH9vA+1O4kmKxLt0mFcZYd7BckhvUGO8DgBAVyNud6t4bIhCT3WkfQ4rNcdrnIuEJuUhCkBwZ0KG4PtXZWpO1ZDMHPiq5/FBN2fdhpbLDUMK0lDb5L7mohOQ3tkA4GASfVU/nzGIERyTKcS202kqUonH/DVJdWdXP36S06lsRCwDoHDh8kavbYHxuKrN6BJeSOXqC7FgImi6JQ+yEaY7jZSsK1YOCT42PH04pOuc9cQY6GSrUdSg0oqSnycZzgZOfYUynR3LzDacdfWsuKCENlv92cAg5yf3DHufimsWTa7V0O80YzCL13VIBej6y4gqGwPCdhj6AilRfJU+5pwZVhnyrT/AKIa/JnTJRUyymI2PSlLBKUJ38AZ87425NbmZqnHkiU2hb6CPUkbH2H1+K7JTUVUdiagLQsNlxaMfxgDb/n1pemSlaZJDjTTY3QlaMa8H33wfp/pUr3IX1MEp+12j3hsPvuSgptTih2gBwB+rGec7cVYP4XXFlgXqUHCUJQyhOSSckqP+n9qgi46bjaWJLLiVPsJCUgH9Q2ynJ38fapFBuJtvR/aVCMGUt/W5IQPWTyjV774Az4JpWdcocf0KYccpSToit7myH7/ACpkl0vMvvuqQUua9AUonA9vnFO+h7ki3XRVsuLUZ2NIVqDUhGQlXAJBzz7fT7om1y3ZSkMp0lCtKlEZ0gmueZb/AMsouNyX3HQoAZawQPghW5/jimSgpx4su+MHf4ic3npG8rLr0ctPRQFaFpIAVuCMJznyAKVN/nYrbUWZBUzqbOhfeBSnffYefv5rhY6mvioaYj1xeW4hzQpkNgKDYTnJUPc4GPim0e8NsRnVSkktpCkhO2UEHGMHGr3zzv8AG2dxywjUqY2GR8eMXSRZfT0995mAZXdVZ4ZHck60oSt7HKsqBKQTweSBtVkpUFAEHIPkV862W9QJMiBElrU3bmnO4+Vj1HgYAHv87/NX/apLEu2xpENHbjuNgtpAAwnwMDYVpwN8KYjJJOWjZOhRZzaG5kdt9CFhaUuICgFDzg/U1RnUfSE213BMVMdmaiStUeD+YVheUoKselWnOASM45Aq7LmzcHUtm2SmGFJPqDzJWFD7EEVU/WNwvEq4tRLq20wuC8XkuMJKQpeBg5OfTpOMfNMk0hbdIhFsYlJbAlyFR4aSTgKAGoefrnO/vW60TmVvmDDW68Xs/wDm21432JHxnHxWufLZfWqJHbUkEkJXjKSTjJHtx/alkxxphSEOr9be6XtICtXt/wCzxSJxU7JWVpR+BuuiJUV2SXA6Y/6UOq3JBGdvfGrx5qPqkJ/LkY1YVjtKQRkf/bOdvG1S+0zoT0oW68vuuM4PbdQoYQFDGPIx5+2xpk90/wBJGcRHmypkZLep8taFOIxngjx/NVjkUdSWy6tO4PRE7E1LeZCkNMdpBOQUFak4H6gB4+akF7jtx7XCj9ztuP6nUpeGVFI2B+NyP70yl3+3WdbbXTcNoSAohSXEai9qAwor/cMgbeONqi1wecujTd4nTS5NedKFMhOzaBxgfzt9N8mqKMss+VUkMyZ5cHFysXxoz/ccQZTYeScZycH71OLF0YlyxvXO7TAtGgmOjVjUsccH3zz7Z4qKxLcXVsraadSh1e4KAdSeSdOdtt80/emNxIrdtdcZbDHCQklQySST7kZx8ZIq2Zy0kJ6fE8k6OO+2pxthyewpla2dKHvy7udA4AGPnyPeueE22tlSlrU+43guE+sKVnJ1ZO/z5/ypnIv8RixSYjxYXL0hLRaBKSnO53H6vOT4+1cEKYmV2o3ZbbCjhRPpQrI3JHzUY5zafJDerePn9n2/wzZHZ0V1cFt0RxJQtTq1NpVlBAACSAcEnIx4FfRPTTAiWCCwIionbaCewpWoo+Capm0wIiJalzFJRDaU2lx9hRBQFHlJ3Hv9Ku+3NhqCy2mSuUlKcB9RBKx4JI2O1PxO3YhPR1moR1nPLUn/AAi2W9mbKl/1FtOt60JOAAvHuMA487VOK1lhkvB4tILoGAvSNQH1pzBlQX/oZ22Q4spIlzp61lKiygFBKskenlOBkVXl1gtuvuh+OVuKc7KcA6wsY2AHyQK+pSKpmd0/K/6iu35QEmLcWXQ2EZUdZGCNvfFUcadoq15RHP8At5LgW63LQp0XCTKS0/CdQpLQKgdGTtk7HOCa0SLRJ6Y7iJrKoTryPQgYCiNweDgpyP8AKrl6sUF3vpeMpxWozi6Up/dpQd8fVQ/msXLoxq69SJut0lGRHQB24pRhIwNhn65qWtaCihWWlOtuOOtKSEp/URjJHsfuP5r0/AjRfyyFOIUpxWXA6rCdjuM42zt/fceLO/F24dOW+O1bUxdV3VpLSYqdJbSTgasYzkZAG/8AG9JrE8zYL6l28wHFxvywdW0TkMg76ygj1FIO4HABxnFVqpUQoUxPY+lJ98Bn2p2LJdJWl6ItfbLWc+lSSeMHbc8VIYH4SXglDsm5R2ltK1Mpypzt5G4325P3q04tstL09u9xmGVyXWUhElH7kEbYPnY00wKvxReio534aQLxDTNs8dFtujGWZURWe0pwfqx7cggjYgitfT/SczQiLNs3ZmMfqDoKo0xHkE76F/8A6Gx9qt/AowPaocEwpELk9Jom2hoW6ImzyEpS6htOCA6NQwrGc88/SpJYreu2WiLCcUhS2UYUUDCc5zt8b0wxWalRS7EhRRRViArzoGSQBk8nFeqKANamW1OIcWhKlozoUU7pzzg1H+resLb02yEOq/M3FzaNAY9TryjwMDgfNSMjIIPmlVr6cs9pfckQIDLUhwlS3jlbiiecqVk/3oApuZ+GnWMl5jqRDkRy6OvGU7EeWQpo5ylOSCFYGAckEY5NcnXqesnlw5fVEFm3sF0RWX23tXaUvlRKTxjPPyPNfQu1KeqLFE6lscm0zgey+nGpPKFA5SofIIBqrim7ZIl6XiXLpC3MWqWF3K3NISGJcdBK2x5Stvkp9inPO4GM1Lm1hxCVpzhQyMjFIuioF4tdjat99ejyHop7TT7K1HutD9JUCBhWNvPHNP6sQFFFFABRRRQB5ooooAKKKKACiiigArNFFABWKKKACiiigAooooA//9k="/>
          <p:cNvSpPr>
            <a:spLocks noChangeAspect="1" noChangeArrowheads="1"/>
          </p:cNvSpPr>
          <p:nvPr/>
        </p:nvSpPr>
        <p:spPr bwMode="auto">
          <a:xfrm>
            <a:off x="0" y="-533400"/>
            <a:ext cx="685800" cy="1123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BDAAkGBwgHBgkIBwgKCgkLDRYPDQwMDRsUFRAWIB0iIiAdHx8kKDQsJCYxJx8fLT0tMTU3Ojo6Iys/RD84QzQ5Ojf/2wBDAQoKCg0MDRoPDxo3JR8lNzc3Nzc3Nzc3Nzc3Nzc3Nzc3Nzc3Nzc3Nzc3Nzc3Nzc3Nzc3Nzc3Nzc3Nzc3Nzc3Nzf/wAARCACyAG0DASIAAhEBAxEB/8QAHAAAAgIDAQEAAAAAAAAAAAAAAAUGBwEDBAII/8QAOBAAAQMDAwMDAgUCBQQDAAAAAQIDBAAFERIhMQYTQSJRYXGBBxQyQpEjoRWxwdHwFhcz4TRSYv/EABkBAAIDAQAAAAAAAAAAAAAAAAADAQIEBf/EACwRAAICAgEDAgMJAQAAAAAAAAABAhEDIRIEMUETImFxwSMyQlGBkaGx0eH/2gAMAwEAAhEDEQA/ALwoooqSoUUUUAFB+aKwrioZJolSEx2wtR2KgP5rcCDxUWvMpNundp6QpxCklelRyUisxrxAgrjLfkOuPTXEtsNJBOASBnHtvuf9aw4+rlPO8fHsaJYVHGp2SqigUVvMwUUUUAFFFFABRRRQAUUUUAYJxUM6l63bgOyYMJsGY2tKA44R29xn/fnin/U0p6HZ5LsZWl8pCW1eyiQAeD7+1fP012XMuK35YeeUHT3lN76cnbKgMe2+4pOSfHRu6XDjnGUsj+XzJL1oiU7BausqbE1JQpL6o8sKKlkAgHHnAJCQMACsdPdS2eK1Z13dCZyWGV9x3tDLWpWUjcblJSNxjk84pZbXHk9OXKIUIW6oNOBCUayFgn1FPjKdQ/j2r3AukyTJenARpM15Ib1PMhXaSdgRvhJ3Pik2lbFPp81J13Ls6ev8W/sKfhtSEIGN3minVnyPBptVd9MdVIgwmbcnVcChGiOmMhRWVg4Ug7YwMHf2qwGFqcZQtSFIUpIJQrlJ9jWmMrRnkuLpmyiiirkBRRRQAUUUUAFBorgva5qLXJVbEpVLCD2wr3+nk/HmgtFW6EXUr4mXeLAQhUluM2t+UyyNSxkBKfSSM7KUcYJyBiq/jMwIsidaI8htan3ErEpRKCCkH0LSrbI35HuPapbboV4guznpFuekzbolPddadSgIATjnbBwPB9gPeqvu5MK4iFLZQrtOBDyHV6snO4KkgHzvjP3rLmh6ka7DmnDIow3RwdTtyo16BRKYSl4j/wCIVt7e5T4zjOxxvtjwydguQ7M3IcWxBQ6tSEOvKUlSsYKgMAknf+QfpXXabgh6TGt12YbeVFd2OxBb2VkA+wSPOT5yTTfqVLsu7OkwEuMRIoQnSCoNg4JWSPII32HnPNZnlbkoNf8ATVg6XJPJGpUn232NXTXUcLplaZiFCYp8ZcaQypJbRnKtzsCPYk5+PNzwJTc2DHls57b7aXE55wRmqNldMznenTdIyUSUYDjrakp9LeCdW53yKtLoN+6Ls0Zu5QWo7SWUFhTQCQU42BSDsdgfHNbMMm0Z+rx+nllHlyrySiiiinmUKKKKACiiigApX1HPk2y1uzIrCHi1usLJASjyr7CmlKeqIJuFimMIb7jvbKm0aiMrAOB9+MVD7Eoq+69f3GVNkpjvlllbHa7TZ4Of1pOxCqiMSO9fZ6ozoaLyzhPrDevGeSeST5G58Vm6N9q3R0LjIhsu63ELUUpU6sEglW5xg7Dgb52HC5BcL7BfjOhYZJSGzr0hPKts4Tzv43rJzk1s6OHL6UFwVy+g0EeHAt6gxvcoWTJWrGkKUr06VZ9QGnbb3NPLLd3upXnYtwmIiNOoKlKRgJWQckH2JVg8VDHew9c2BIeZijuJAcKwlKMDOc4+42pvDgNmG7AtCHJElx3S2rVzv6tsZzgfalSxpq/I/pFlzY240lC38f2H0eTdehVvRnzGuFvcUS4hJyl0KHnOd+NqtHoi9RL10/Gcin1MoS06jByhQHHHtv8AeqBjW68x71+VfQ+htDnrgKWpQAG5SQMk7eeKmXTl5uduuot1k7yme9oEZxIAWoAZBJHpzv8ASnxnKDSls5TqVuy7aK4rOuau3tLuaEIlKGXEoOQDniu2tRQKKKKCAooooADVfdfX6522WuKwoFlTZdQpKi0pJ0kFOc4UPP8AberANVx+LNuujzLc63sBbMdlSnXARlsjfOOcfT2peS60OwqDlU9IpiemdObU9LcUUghnvPq7itI8g53wMDHxzTjpS6rgNT51vlNtOgdjW6gq1tkD1YzyRikdxRPRLQ3cThlToC3UZ3SSATuPOfI8cGt0WOy3cXIiHUORM7J1erfyARkHYZ+g+DVJJOJCzztt+VQtlEp7rbcrvtPYKwBucHV444FSbp28SbJNRdoQQ4+4jCW3EagToAyADnOf86TxlKcbefjMqXGjrWNRA9h7n5/sa9WucIUwoithDjgJbUBhQTv+o/I8D3NQ+3yKpzS4xfc8v9S9Quz3X1yXm5co5U6AEEoX4G2QD8b1Kel43Ups0i8RE6lRnR3ShQC28atRGeSAQfPP1FRp6CpyK5PbQMBYUkp07HUBuDyN+Nv4zXZHuUxmM/CgyVIbdIVLSVgADOMEJ2HG/wAD5olJNDYdO1F5JaS/n4F+dI9TQbxGbjtyVuymm0hxTicaz7g+SedqktUx+HnfhXKO4ISpctxBXoBCSEKH6sk4yMc+xq5GVqW0hS0FCikEoJBKT7bVbDk5xEyVHuiiinFQooooA5LrNRbre/LdBKGUFRAqkZV2m3C1SxPmTESgClqNq9OecqJOceoDG1Wr1xPis2dcOQr1zP6beBkBWRgn4B+tUXLfuzX9aPpLIeVpSXCFEDglJ/aR5rJnuTqL7F4tRW+wrRLcciPFx4haMoQnGcjGfr/wUvmSO46wiKy+WGmcOakpClqJyo5xuM4xnP2qTPrt12ktpYj/AJGSvcqGQ2VEAEqB2G++R7H7rH+nLjEZkLVbXpACiFSWiFN85BBH+3FTDLFaZEsSjTWziEp12KUCKFICiHSnOAPkf84NaLilDEmKtJ0NjCE7YIScZJ84xmpzYRYzBt4mqWzJkvpadYS2E9pA/dnznY/AzXZerRbYgks3VLRtSjrQ+y2VSXQB6EKJH9NOrIyOTzzVPWip0zdl6GOFWpXLWq/0hlskPMiOH4mpKSFjO+AdgfbyMZ96lNms0VLy7zPZbbbbb751rLZdTggbcEZxj5GM112WbbLVNaiQnE3HvKUlpDKcISgJ1esqODsngD7+9fz7vebxmfNdWplbmvSF4QkknACfAHA+tKanlbS0i2bqY44LHHcfqW5ZevVWyOW3W2ZS3T3FKQ2ptaST+nSecJAAO3ipx0t1TH6jXI/LsONBnA9ZBKs8nbxxXz3b2ZK0mc/IS32klScKzj23qxvwuvCU3ktNx3HVSSG9ZUMN7aiePOBWmEmmo+DM8mCWJ1F8vzsuEUVgcVmtJmCsGs1H+r48p6Ky5b3FNzIzneZJVpQogHIUTtx71DAqrry8yD1oXnmAmHFkBru7kenBJPscH+1QVyUuVKdWtw6UE5SEZA/3pv1hJnym1tyXXGkOvKd0AFTb6/0qWlXB4x/HPNL7Xbn2YqHXChLCwQhZT4ST6hjnnz8UjjW2Pmnlg5RX3TjH+IxwzPfQVMOv9tCgkY2T+0ewyN//AHTX/rmVHjCC7EaVHZx/41YLhwN1ZByf966X7pc7hZWLWhxp2HDKlIaU2ASpQODnfYZJ2pQmHbLjJEVWtlxKDkbglWPJPPxjmqyjGa9yFY+XL2k/j9SW3p9DLamo1wWuMh/uRQApsq/YpWr04wN6jXU3UC76+hxplDKgrKUDGG052x87b53qJ9pIfdZjqCUaygBSgDsfG+3jmm/THS8+8XpMdpt1lpCe485knIGBt8kkUv0ceP3mt9V7HCO5PVmm3SpkK7ouMpAeGpSElHPqQpIKR9xnPFaY7DinEsvOqSNkhpvGEge5xUhuNrtnTUlUWTctS2VH+kppSgTuCN+SCN+ea4RDafCJNucCEZCiAdQJzjTk7hWfHyKlZYvdGX0pPVjiyiyJbuDU9ExbjjAQwtpSSErAKjtjYnCfsacfh8hmTf7f3Wn3YbaErWXApCGn1DKRscFQ2+tQ1pC4EBKiAtQ9S1fpJJH9vA+1O4kmKxLt0mFcZYd7BckhvUGO8DgBAVyNud6t4bIhCT3WkfQ4rNcdrnIuEJuUhCkBwZ0KG4PtXZWpO1ZDMHPiq5/FBN2fdhpbLDUMK0lDb5L7mohOQ3tkA4GASfVU/nzGIERyTKcS202kqUonH/DVJdWdXP36S06lsRCwDoHDh8kavbYHxuKrN6BJeSOXqC7FgImi6JQ+yEaY7jZSsK1YOCT42PH04pOuc9cQY6GSrUdSg0oqSnycZzgZOfYUynR3LzDacdfWsuKCENlv92cAg5yf3DHufimsWTa7V0O80YzCL13VIBej6y4gqGwPCdhj6AilRfJU+5pwZVhnyrT/AKIa/JnTJRUyymI2PSlLBKUJ38AZ87425NbmZqnHkiU2hb6CPUkbH2H1+K7JTUVUdiagLQsNlxaMfxgDb/n1pemSlaZJDjTTY3QlaMa8H33wfp/pUr3IX1MEp+12j3hsPvuSgptTih2gBwB+rGec7cVYP4XXFlgXqUHCUJQyhOSSckqP+n9qgi46bjaWJLLiVPsJCUgH9Q2ynJ38fapFBuJtvR/aVCMGUt/W5IQPWTyjV774Az4JpWdcocf0KYccpSToit7myH7/ACpkl0vMvvuqQUua9AUonA9vnFO+h7ki3XRVsuLUZ2NIVqDUhGQlXAJBzz7fT7om1y3ZSkMp0lCtKlEZ0gmueZb/AMsouNyX3HQoAZawQPghW5/jimSgpx4su+MHf4ic3npG8rLr0ctPRQFaFpIAVuCMJznyAKVN/nYrbUWZBUzqbOhfeBSnffYefv5rhY6mvioaYj1xeW4hzQpkNgKDYTnJUPc4GPim0e8NsRnVSkktpCkhO2UEHGMHGr3zzv8AG2dxywjUqY2GR8eMXSRZfT0995mAZXdVZ4ZHck60oSt7HKsqBKQTweSBtVkpUFAEHIPkV862W9QJMiBElrU3bmnO4+Vj1HgYAHv87/NX/apLEu2xpENHbjuNgtpAAwnwMDYVpwN8KYjJJOWjZOhRZzaG5kdt9CFhaUuICgFDzg/U1RnUfSE213BMVMdmaiStUeD+YVheUoKselWnOASM45Aq7LmzcHUtm2SmGFJPqDzJWFD7EEVU/WNwvEq4tRLq20wuC8XkuMJKQpeBg5OfTpOMfNMk0hbdIhFsYlJbAlyFR4aSTgKAGoefrnO/vW60TmVvmDDW68Xs/wDm21432JHxnHxWufLZfWqJHbUkEkJXjKSTjJHtx/alkxxphSEOr9be6XtICtXt/wCzxSJxU7JWVpR+BuuiJUV2SXA6Y/6UOq3JBGdvfGrx5qPqkJ/LkY1YVjtKQRkf/bOdvG1S+0zoT0oW68vuuM4PbdQoYQFDGPIx5+2xpk90/wBJGcRHmypkZLep8taFOIxngjx/NVjkUdSWy6tO4PRE7E1LeZCkNMdpBOQUFak4H6gB4+akF7jtx7XCj9ztuP6nUpeGVFI2B+NyP70yl3+3WdbbXTcNoSAohSXEai9qAwor/cMgbeONqi1wecujTd4nTS5NedKFMhOzaBxgfzt9N8mqKMss+VUkMyZ5cHFysXxoz/ccQZTYeScZycH71OLF0YlyxvXO7TAtGgmOjVjUsccH3zz7Z4qKxLcXVsraadSh1e4KAdSeSdOdtt80/emNxIrdtdcZbDHCQklQySST7kZx8ZIq2Zy0kJ6fE8k6OO+2pxthyewpla2dKHvy7udA4AGPnyPeueE22tlSlrU+43guE+sKVnJ1ZO/z5/ypnIv8RixSYjxYXL0hLRaBKSnO53H6vOT4+1cEKYmV2o3ZbbCjhRPpQrI3JHzUY5zafJDerePn9n2/wzZHZ0V1cFt0RxJQtTq1NpVlBAACSAcEnIx4FfRPTTAiWCCwIionbaCewpWoo+Capm0wIiJalzFJRDaU2lx9hRBQFHlJ3Hv9Ku+3NhqCy2mSuUlKcB9RBKx4JI2O1PxO3YhPR1moR1nPLUn/AAi2W9mbKl/1FtOt60JOAAvHuMA487VOK1lhkvB4tILoGAvSNQH1pzBlQX/oZ22Q4spIlzp61lKiygFBKskenlOBkVXl1gtuvuh+OVuKc7KcA6wsY2AHyQK+pSKpmd0/K/6iu35QEmLcWXQ2EZUdZGCNvfFUcadoq15RHP8At5LgW63LQp0XCTKS0/CdQpLQKgdGTtk7HOCa0SLRJ6Y7iJrKoTryPQgYCiNweDgpyP8AKrl6sUF3vpeMpxWozi6Up/dpQd8fVQ/msXLoxq69SJut0lGRHQB24pRhIwNhn65qWtaCihWWlOtuOOtKSEp/URjJHsfuP5r0/AjRfyyFOIUpxWXA6rCdjuM42zt/fceLO/F24dOW+O1bUxdV3VpLSYqdJbSTgasYzkZAG/8AG9JrE8zYL6l28wHFxvywdW0TkMg76ygj1FIO4HABxnFVqpUQoUxPY+lJ98Bn2p2LJdJWl6ItfbLWc+lSSeMHbc8VIYH4SXglDsm5R2ltK1Mpypzt5G4325P3q04tstL09u9xmGVyXWUhElH7kEbYPnY00wKvxReio534aQLxDTNs8dFtujGWZURWe0pwfqx7cggjYgitfT/SczQiLNs3ZmMfqDoKo0xHkE76F/8A6Gx9qt/AowPaocEwpELk9Jom2hoW6ImzyEpS6htOCA6NQwrGc88/SpJYreu2WiLCcUhS2UYUUDCc5zt8b0wxWalRS7EhRRRViArzoGSQBk8nFeqKANamW1OIcWhKlozoUU7pzzg1H+resLb02yEOq/M3FzaNAY9TryjwMDgfNSMjIIPmlVr6cs9pfckQIDLUhwlS3jlbiiecqVk/3oApuZ+GnWMl5jqRDkRy6OvGU7EeWQpo5ylOSCFYGAckEY5NcnXqesnlw5fVEFm3sF0RWX23tXaUvlRKTxjPPyPNfQu1KeqLFE6lscm0zgey+nGpPKFA5SofIIBqrim7ZIl6XiXLpC3MWqWF3K3NISGJcdBK2x5Stvkp9inPO4GM1Lm1hxCVpzhQyMjFIuioF4tdjat99ejyHop7TT7K1HutD9JUCBhWNvPHNP6sQFFFFABRRRQB5ooooAKKKKACiiigArNFFABWKKKACiiigAooooA//9k="/>
          <p:cNvSpPr>
            <a:spLocks noChangeAspect="1" noChangeArrowheads="1"/>
          </p:cNvSpPr>
          <p:nvPr/>
        </p:nvSpPr>
        <p:spPr bwMode="auto">
          <a:xfrm>
            <a:off x="0" y="-533400"/>
            <a:ext cx="685800" cy="1123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CyAG0DASIAAhEBAxEB/8QAHAAAAgIDAQEAAAAAAAAAAAAAAAUGBwEDBAII/8QAOBAAAQMDAwMDAgUCBQQDAAAAAQIDBAAFERIhMQYTQSJRYXGBBxQyQpEjoRWxwdHwFhcz4TRSYv/EABkBAAIDAQAAAAAAAAAAAAAAAAADAQIEBf/EACwRAAICAgEDAgMJAQAAAAAAAAABAhEDIRIEMUETImFxwSMyQlGBkaGx0eH/2gAMAwEAAhEDEQA/ALwoooqSoUUUUAFB+aKwrioZJolSEx2wtR2KgP5rcCDxUWvMpNundp6QpxCklelRyUisxrxAgrjLfkOuPTXEtsNJBOASBnHtvuf9aw4+rlPO8fHsaJYVHGp2SqigUVvMwUUUUAFFFFABRRRQAUUUUAYJxUM6l63bgOyYMJsGY2tKA44R29xn/fnin/U0p6HZ5LsZWl8pCW1eyiQAeD7+1fP012XMuK35YeeUHT3lN76cnbKgMe2+4pOSfHRu6XDjnGUsj+XzJL1oiU7BausqbE1JQpL6o8sKKlkAgHHnAJCQMACsdPdS2eK1Z13dCZyWGV9x3tDLWpWUjcblJSNxjk84pZbXHk9OXKIUIW6oNOBCUayFgn1FPjKdQ/j2r3AukyTJenARpM15Ib1PMhXaSdgRvhJ3Pik2lbFPp81J13Ls6ev8W/sKfhtSEIGN3minVnyPBptVd9MdVIgwmbcnVcChGiOmMhRWVg4Ug7YwMHf2qwGFqcZQtSFIUpIJQrlJ9jWmMrRnkuLpmyiiirkBRRRQAUUUUAFBorgva5qLXJVbEpVLCD2wr3+nk/HmgtFW6EXUr4mXeLAQhUluM2t+UyyNSxkBKfSSM7KUcYJyBiq/jMwIsidaI8htan3ErEpRKCCkH0LSrbI35HuPapbboV4guznpFuekzbolPddadSgIATjnbBwPB9gPeqvu5MK4iFLZQrtOBDyHV6snO4KkgHzvjP3rLmh6ka7DmnDIow3RwdTtyo16BRKYSl4j/wCIVt7e5T4zjOxxvtjwydguQ7M3IcWxBQ6tSEOvKUlSsYKgMAknf+QfpXXabgh6TGt12YbeVFd2OxBb2VkA+wSPOT5yTTfqVLsu7OkwEuMRIoQnSCoNg4JWSPII32HnPNZnlbkoNf8ATVg6XJPJGpUn232NXTXUcLplaZiFCYp8ZcaQypJbRnKtzsCPYk5+PNzwJTc2DHls57b7aXE55wRmqNldMznenTdIyUSUYDjrakp9LeCdW53yKtLoN+6Ls0Zu5QWo7SWUFhTQCQU42BSDsdgfHNbMMm0Z+rx+nllHlyrySiiiinmUKKKKACiiigApX1HPk2y1uzIrCHi1usLJASjyr7CmlKeqIJuFimMIb7jvbKm0aiMrAOB9+MVD7Eoq+69f3GVNkpjvlllbHa7TZ4Of1pOxCqiMSO9fZ6ozoaLyzhPrDevGeSeST5G58Vm6N9q3R0LjIhsu63ELUUpU6sEglW5xg7Dgb52HC5BcL7BfjOhYZJSGzr0hPKts4Tzv43rJzk1s6OHL6UFwVy+g0EeHAt6gxvcoWTJWrGkKUr06VZ9QGnbb3NPLLd3upXnYtwmIiNOoKlKRgJWQckH2JVg8VDHew9c2BIeZijuJAcKwlKMDOc4+42pvDgNmG7AtCHJElx3S2rVzv6tsZzgfalSxpq/I/pFlzY240lC38f2H0eTdehVvRnzGuFvcUS4hJyl0KHnOd+NqtHoi9RL10/Gcin1MoS06jByhQHHHtv8AeqBjW68x71+VfQ+htDnrgKWpQAG5SQMk7eeKmXTl5uduuot1k7yme9oEZxIAWoAZBJHpzv8ASnxnKDSls5TqVuy7aK4rOuau3tLuaEIlKGXEoOQDniu2tRQKKKKCAooooADVfdfX6522WuKwoFlTZdQpKi0pJ0kFOc4UPP8AberANVx+LNuujzLc63sBbMdlSnXARlsjfOOcfT2peS60OwqDlU9IpiemdObU9LcUUghnvPq7itI8g53wMDHxzTjpS6rgNT51vlNtOgdjW6gq1tkD1YzyRikdxRPRLQ3cThlToC3UZ3SSATuPOfI8cGt0WOy3cXIiHUORM7J1erfyARkHYZ+g+DVJJOJCzztt+VQtlEp7rbcrvtPYKwBucHV444FSbp28SbJNRdoQQ4+4jCW3EagToAyADnOf86TxlKcbefjMqXGjrWNRA9h7n5/sa9WucIUwoithDjgJbUBhQTv+o/I8D3NQ+3yKpzS4xfc8v9S9Quz3X1yXm5co5U6AEEoX4G2QD8b1Kel43Ups0i8RE6lRnR3ShQC28atRGeSAQfPP1FRp6CpyK5PbQMBYUkp07HUBuDyN+Nv4zXZHuUxmM/CgyVIbdIVLSVgADOMEJ2HG/wAD5olJNDYdO1F5JaS/n4F+dI9TQbxGbjtyVuymm0hxTicaz7g+SedqktUx+HnfhXKO4ISpctxBXoBCSEKH6sk4yMc+xq5GVqW0hS0FCikEoJBKT7bVbDk5xEyVHuiiinFQooooA5LrNRbre/LdBKGUFRAqkZV2m3C1SxPmTESgClqNq9OecqJOceoDG1Wr1xPis2dcOQr1zP6beBkBWRgn4B+tUXLfuzX9aPpLIeVpSXCFEDglJ/aR5rJnuTqL7F4tRW+wrRLcciPFx4haMoQnGcjGfr/wUvmSO46wiKy+WGmcOakpClqJyo5xuM4xnP2qTPrt12ktpYj/AJGSvcqGQ2VEAEqB2G++R7H7rH+nLjEZkLVbXpACiFSWiFN85BBH+3FTDLFaZEsSjTWziEp12KUCKFICiHSnOAPkf84NaLilDEmKtJ0NjCE7YIScZJ84xmpzYRYzBt4mqWzJkvpadYS2E9pA/dnznY/AzXZerRbYgks3VLRtSjrQ+y2VSXQB6EKJH9NOrIyOTzzVPWip0zdl6GOFWpXLWq/0hlskPMiOH4mpKSFjO+AdgfbyMZ96lNms0VLy7zPZbbbbb751rLZdTggbcEZxj5GM112WbbLVNaiQnE3HvKUlpDKcISgJ1esqODsngD7+9fz7vebxmfNdWplbmvSF4QkknACfAHA+tKanlbS0i2bqY44LHHcfqW5ZevVWyOW3W2ZS3T3FKQ2ptaST+nSecJAAO3ipx0t1TH6jXI/LsONBnA9ZBKs8nbxxXz3b2ZK0mc/IS32klScKzj23qxvwuvCU3ktNx3HVSSG9ZUMN7aiePOBWmEmmo+DM8mCWJ1F8vzsuEUVgcVmtJmCsGs1H+r48p6Ky5b3FNzIzneZJVpQogHIUTtx71DAqrry8yD1oXnmAmHFkBru7kenBJPscH+1QVyUuVKdWtw6UE5SEZA/3pv1hJnym1tyXXGkOvKd0AFTb6/0qWlXB4x/HPNL7Xbn2YqHXChLCwQhZT4ST6hjnnz8UjjW2Pmnlg5RX3TjH+IxwzPfQVMOv9tCgkY2T+0ewyN//AHTX/rmVHjCC7EaVHZx/41YLhwN1ZByf966X7pc7hZWLWhxp2HDKlIaU2ASpQODnfYZJ2pQmHbLjJEVWtlxKDkbglWPJPPxjmqyjGa9yFY+XL2k/j9SW3p9DLamo1wWuMh/uRQApsq/YpWr04wN6jXU3UC76+hxplDKgrKUDGG052x87b53qJ9pIfdZjqCUaygBSgDsfG+3jmm/THS8+8XpMdpt1lpCe485knIGBt8kkUv0ceP3mt9V7HCO5PVmm3SpkK7ouMpAeGpSElHPqQpIKR9xnPFaY7DinEsvOqSNkhpvGEge5xUhuNrtnTUlUWTctS2VH+kppSgTuCN+SCN+ea4RDafCJNucCEZCiAdQJzjTk7hWfHyKlZYvdGX0pPVjiyiyJbuDU9ExbjjAQwtpSSErAKjtjYnCfsacfh8hmTf7f3Wn3YbaErWXApCGn1DKRscFQ2+tQ1pC4EBKiAtQ9S1fpJJH9vA+1O4kmKxLt0mFcZYd7BckhvUGO8DgBAVyNud6t4bIhCT3WkfQ4rNcdrnIuEJuUhCkBwZ0KG4PtXZWpO1ZDMHPiq5/FBN2fdhpbLDUMK0lDb5L7mohOQ3tkA4GASfVU/nzGIERyTKcS202kqUonH/DVJdWdXP36S06lsRCwDoHDh8kavbYHxuKrN6BJeSOXqC7FgImi6JQ+yEaY7jZSsK1YOCT42PH04pOuc9cQY6GSrUdSg0oqSnycZzgZOfYUynR3LzDacdfWsuKCENlv92cAg5yf3DHufimsWTa7V0O80YzCL13VIBej6y4gqGwPCdhj6AilRfJU+5pwZVhnyrT/AKIa/JnTJRUyymI2PSlLBKUJ38AZ87425NbmZqnHkiU2hb6CPUkbH2H1+K7JTUVUdiagLQsNlxaMfxgDb/n1pemSlaZJDjTTY3QlaMa8H33wfp/pUr3IX1MEp+12j3hsPvuSgptTih2gBwB+rGec7cVYP4XXFlgXqUHCUJQyhOSSckqP+n9qgi46bjaWJLLiVPsJCUgH9Q2ynJ38fapFBuJtvR/aVCMGUt/W5IQPWTyjV774Az4JpWdcocf0KYccpSToit7myH7/ACpkl0vMvvuqQUua9AUonA9vnFO+h7ki3XRVsuLUZ2NIVqDUhGQlXAJBzz7fT7om1y3ZSkMp0lCtKlEZ0gmueZb/AMsouNyX3HQoAZawQPghW5/jimSgpx4su+MHf4ic3npG8rLr0ctPRQFaFpIAVuCMJznyAKVN/nYrbUWZBUzqbOhfeBSnffYefv5rhY6mvioaYj1xeW4hzQpkNgKDYTnJUPc4GPim0e8NsRnVSkktpCkhO2UEHGMHGr3zzv8AG2dxywjUqY2GR8eMXSRZfT0995mAZXdVZ4ZHck60oSt7HKsqBKQTweSBtVkpUFAEHIPkV862W9QJMiBElrU3bmnO4+Vj1HgYAHv87/NX/apLEu2xpENHbjuNgtpAAwnwMDYVpwN8KYjJJOWjZOhRZzaG5kdt9CFhaUuICgFDzg/U1RnUfSE213BMVMdmaiStUeD+YVheUoKselWnOASM45Aq7LmzcHUtm2SmGFJPqDzJWFD7EEVU/WNwvEq4tRLq20wuC8XkuMJKQpeBg5OfTpOMfNMk0hbdIhFsYlJbAlyFR4aSTgKAGoefrnO/vW60TmVvmDDW68Xs/wDm21432JHxnHxWufLZfWqJHbUkEkJXjKSTjJHtx/alkxxphSEOr9be6XtICtXt/wCzxSJxU7JWVpR+BuuiJUV2SXA6Y/6UOq3JBGdvfGrx5qPqkJ/LkY1YVjtKQRkf/bOdvG1S+0zoT0oW68vuuM4PbdQoYQFDGPIx5+2xpk90/wBJGcRHmypkZLep8taFOIxngjx/NVjkUdSWy6tO4PRE7E1LeZCkNMdpBOQUFak4H6gB4+akF7jtx7XCj9ztuP6nUpeGVFI2B+NyP70yl3+3WdbbXTcNoSAohSXEai9qAwor/cMgbeONqi1wecujTd4nTS5NedKFMhOzaBxgfzt9N8mqKMss+VUkMyZ5cHFysXxoz/ccQZTYeScZycH71OLF0YlyxvXO7TAtGgmOjVjUsccH3zz7Z4qKxLcXVsraadSh1e4KAdSeSdOdtt80/emNxIrdtdcZbDHCQklQySST7kZx8ZIq2Zy0kJ6fE8k6OO+2pxthyewpla2dKHvy7udA4AGPnyPeueE22tlSlrU+43guE+sKVnJ1ZO/z5/ypnIv8RixSYjxYXL0hLRaBKSnO53H6vOT4+1cEKYmV2o3ZbbCjhRPpQrI3JHzUY5zafJDerePn9n2/wzZHZ0V1cFt0RxJQtTq1NpVlBAACSAcEnIx4FfRPTTAiWCCwIionbaCewpWoo+Capm0wIiJalzFJRDaU2lx9hRBQFHlJ3Hv9Ku+3NhqCy2mSuUlKcB9RBKx4JI2O1PxO3YhPR1moR1nPLUn/AAi2W9mbKl/1FtOt60JOAAvHuMA487VOK1lhkvB4tILoGAvSNQH1pzBlQX/oZ22Q4spIlzp61lKiygFBKskenlOBkVXl1gtuvuh+OVuKc7KcA6wsY2AHyQK+pSKpmd0/K/6iu35QEmLcWXQ2EZUdZGCNvfFUcadoq15RHP8At5LgW63LQp0XCTKS0/CdQpLQKgdGTtk7HOCa0SLRJ6Y7iJrKoTryPQgYCiNweDgpyP8AKrl6sUF3vpeMpxWozi6Up/dpQd8fVQ/msXLoxq69SJut0lGRHQB24pRhIwNhn65qWtaCihWWlOtuOOtKSEp/URjJHsfuP5r0/AjRfyyFOIUpxWXA6rCdjuM42zt/fceLO/F24dOW+O1bUxdV3VpLSYqdJbSTgasYzkZAG/8AG9JrE8zYL6l28wHFxvywdW0TkMg76ygj1FIO4HABxnFVqpUQoUxPY+lJ98Bn2p2LJdJWl6ItfbLWc+lSSeMHbc8VIYH4SXglDsm5R2ltK1Mpypzt5G4325P3q04tstL09u9xmGVyXWUhElH7kEbYPnY00wKvxReio534aQLxDTNs8dFtujGWZURWe0pwfqx7cggjYgitfT/SczQiLNs3ZmMfqDoKo0xHkE76F/8A6Gx9qt/AowPaocEwpELk9Jom2hoW6ImzyEpS6htOCA6NQwrGc88/SpJYreu2WiLCcUhS2UYUUDCc5zt8b0wxWalRS7EhRRRViArzoGSQBk8nFeqKANamW1OIcWhKlozoUU7pzzg1H+resLb02yEOq/M3FzaNAY9TryjwMDgfNSMjIIPmlVr6cs9pfckQIDLUhwlS3jlbiiecqVk/3oApuZ+GnWMl5jqRDkRy6OvGU7EeWQpo5ylOSCFYGAckEY5NcnXqesnlw5fVEFm3sF0RWX23tXaUvlRKTxjPPyPNfQu1KeqLFE6lscm0zgey+nGpPKFA5SofIIBqrim7ZIl6XiXLpC3MWqWF3K3NISGJcdBK2x5Stvkp9inPO4GM1Lm1hxCVpzhQyMjFIuioF4tdjat99ejyHop7TT7K1HutD9JUCBhWNvPHNP6sQFFFFABRRRQB5ooooAKKKKACiiigArNFFABWKKKACiiigAooooA//9k="/>
          <p:cNvSpPr>
            <a:spLocks noChangeAspect="1" noChangeArrowheads="1"/>
          </p:cNvSpPr>
          <p:nvPr/>
        </p:nvSpPr>
        <p:spPr bwMode="auto">
          <a:xfrm>
            <a:off x="0" y="-533400"/>
            <a:ext cx="685800" cy="1123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CyAG0DASIAAhEBAxEB/8QAHAAAAgIDAQEAAAAAAAAAAAAAAAUGBwEDBAII/8QAOBAAAQMDAwMDAgUCBQQDAAAAAQIDBAAFERIhMQYTQSJRYXGBBxQyQpEjoRWxwdHwFhcz4TRSYv/EABkBAAIDAQAAAAAAAAAAAAAAAAADAQIEBf/EACwRAAICAgEDAgMJAQAAAAAAAAABAhEDIRIEMUETImFxwSMyQlGBkaGx0eH/2gAMAwEAAhEDEQA/ALwoooqSoUUUUAFB+aKwrioZJolSEx2wtR2KgP5rcCDxUWvMpNundp6QpxCklelRyUisxrxAgrjLfkOuPTXEtsNJBOASBnHtvuf9aw4+rlPO8fHsaJYVHGp2SqigUVvMwUUUUAFFFFABRRRQAUUUUAYJxUM6l63bgOyYMJsGY2tKA44R29xn/fnin/U0p6HZ5LsZWl8pCW1eyiQAeD7+1fP012XMuK35YeeUHT3lN76cnbKgMe2+4pOSfHRu6XDjnGUsj+XzJL1oiU7BausqbE1JQpL6o8sKKlkAgHHnAJCQMACsdPdS2eK1Z13dCZyWGV9x3tDLWpWUjcblJSNxjk84pZbXHk9OXKIUIW6oNOBCUayFgn1FPjKdQ/j2r3AukyTJenARpM15Ib1PMhXaSdgRvhJ3Pik2lbFPp81J13Ls6ev8W/sKfhtSEIGN3minVnyPBptVd9MdVIgwmbcnVcChGiOmMhRWVg4Ug7YwMHf2qwGFqcZQtSFIUpIJQrlJ9jWmMrRnkuLpmyiiirkBRRRQAUUUUAFBorgva5qLXJVbEpVLCD2wr3+nk/HmgtFW6EXUr4mXeLAQhUluM2t+UyyNSxkBKfSSM7KUcYJyBiq/jMwIsidaI8htan3ErEpRKCCkH0LSrbI35HuPapbboV4guznpFuekzbolPddadSgIATjnbBwPB9gPeqvu5MK4iFLZQrtOBDyHV6snO4KkgHzvjP3rLmh6ka7DmnDIow3RwdTtyo16BRKYSl4j/wCIVt7e5T4zjOxxvtjwydguQ7M3IcWxBQ6tSEOvKUlSsYKgMAknf+QfpXXabgh6TGt12YbeVFd2OxBb2VkA+wSPOT5yTTfqVLsu7OkwEuMRIoQnSCoNg4JWSPII32HnPNZnlbkoNf8ATVg6XJPJGpUn232NXTXUcLplaZiFCYp8ZcaQypJbRnKtzsCPYk5+PNzwJTc2DHls57b7aXE55wRmqNldMznenTdIyUSUYDjrakp9LeCdW53yKtLoN+6Ls0Zu5QWo7SWUFhTQCQU42BSDsdgfHNbMMm0Z+rx+nllHlyrySiiiinmUKKKKACiiigApX1HPk2y1uzIrCHi1usLJASjyr7CmlKeqIJuFimMIb7jvbKm0aiMrAOB9+MVD7Eoq+69f3GVNkpjvlllbHa7TZ4Of1pOxCqiMSO9fZ6ozoaLyzhPrDevGeSeST5G58Vm6N9q3R0LjIhsu63ELUUpU6sEglW5xg7Dgb52HC5BcL7BfjOhYZJSGzr0hPKts4Tzv43rJzk1s6OHL6UFwVy+g0EeHAt6gxvcoWTJWrGkKUr06VZ9QGnbb3NPLLd3upXnYtwmIiNOoKlKRgJWQckH2JVg8VDHew9c2BIeZijuJAcKwlKMDOc4+42pvDgNmG7AtCHJElx3S2rVzv6tsZzgfalSxpq/I/pFlzY240lC38f2H0eTdehVvRnzGuFvcUS4hJyl0KHnOd+NqtHoi9RL10/Gcin1MoS06jByhQHHHtv8AeqBjW68x71+VfQ+htDnrgKWpQAG5SQMk7eeKmXTl5uduuot1k7yme9oEZxIAWoAZBJHpzv8ASnxnKDSls5TqVuy7aK4rOuau3tLuaEIlKGXEoOQDniu2tRQKKKKCAooooADVfdfX6522WuKwoFlTZdQpKi0pJ0kFOc4UPP8AberANVx+LNuujzLc63sBbMdlSnXARlsjfOOcfT2peS60OwqDlU9IpiemdObU9LcUUghnvPq7itI8g53wMDHxzTjpS6rgNT51vlNtOgdjW6gq1tkD1YzyRikdxRPRLQ3cThlToC3UZ3SSATuPOfI8cGt0WOy3cXIiHUORM7J1erfyARkHYZ+g+DVJJOJCzztt+VQtlEp7rbcrvtPYKwBucHV444FSbp28SbJNRdoQQ4+4jCW3EagToAyADnOf86TxlKcbefjMqXGjrWNRA9h7n5/sa9WucIUwoithDjgJbUBhQTv+o/I8D3NQ+3yKpzS4xfc8v9S9Quz3X1yXm5co5U6AEEoX4G2QD8b1Kel43Ups0i8RE6lRnR3ShQC28atRGeSAQfPP1FRp6CpyK5PbQMBYUkp07HUBuDyN+Nv4zXZHuUxmM/CgyVIbdIVLSVgADOMEJ2HG/wAD5olJNDYdO1F5JaS/n4F+dI9TQbxGbjtyVuymm0hxTicaz7g+SedqktUx+HnfhXKO4ISpctxBXoBCSEKH6sk4yMc+xq5GVqW0hS0FCikEoJBKT7bVbDk5xEyVHuiiinFQooooA5LrNRbre/LdBKGUFRAqkZV2m3C1SxPmTESgClqNq9OecqJOceoDG1Wr1xPis2dcOQr1zP6beBkBWRgn4B+tUXLfuzX9aPpLIeVpSXCFEDglJ/aR5rJnuTqL7F4tRW+wrRLcciPFx4haMoQnGcjGfr/wUvmSO46wiKy+WGmcOakpClqJyo5xuM4xnP2qTPrt12ktpYj/AJGSvcqGQ2VEAEqB2G++R7H7rH+nLjEZkLVbXpACiFSWiFN85BBH+3FTDLFaZEsSjTWziEp12KUCKFICiHSnOAPkf84NaLilDEmKtJ0NjCE7YIScZJ84xmpzYRYzBt4mqWzJkvpadYS2E9pA/dnznY/AzXZerRbYgks3VLRtSjrQ+y2VSXQB6EKJH9NOrIyOTzzVPWip0zdl6GOFWpXLWq/0hlskPMiOH4mpKSFjO+AdgfbyMZ96lNms0VLy7zPZbbbbb751rLZdTggbcEZxj5GM112WbbLVNaiQnE3HvKUlpDKcISgJ1esqODsngD7+9fz7vebxmfNdWplbmvSF4QkknACfAHA+tKanlbS0i2bqY44LHHcfqW5ZevVWyOW3W2ZS3T3FKQ2ptaST+nSecJAAO3ipx0t1TH6jXI/LsONBnA9ZBKs8nbxxXz3b2ZK0mc/IS32klScKzj23qxvwuvCU3ktNx3HVSSG9ZUMN7aiePOBWmEmmo+DM8mCWJ1F8vzsuEUVgcVmtJmCsGs1H+r48p6Ky5b3FNzIzneZJVpQogHIUTtx71DAqrry8yD1oXnmAmHFkBru7kenBJPscH+1QVyUuVKdWtw6UE5SEZA/3pv1hJnym1tyXXGkOvKd0AFTb6/0qWlXB4x/HPNL7Xbn2YqHXChLCwQhZT4ST6hjnnz8UjjW2Pmnlg5RX3TjH+IxwzPfQVMOv9tCgkY2T+0ewyN//AHTX/rmVHjCC7EaVHZx/41YLhwN1ZByf966X7pc7hZWLWhxp2HDKlIaU2ASpQODnfYZJ2pQmHbLjJEVWtlxKDkbglWPJPPxjmqyjGa9yFY+XL2k/j9SW3p9DLamo1wWuMh/uRQApsq/YpWr04wN6jXU3UC76+hxplDKgrKUDGG052x87b53qJ9pIfdZjqCUaygBSgDsfG+3jmm/THS8+8XpMdpt1lpCe485knIGBt8kkUv0ceP3mt9V7HCO5PVmm3SpkK7ouMpAeGpSElHPqQpIKR9xnPFaY7DinEsvOqSNkhpvGEge5xUhuNrtnTUlUWTctS2VH+kppSgTuCN+SCN+ea4RDafCJNucCEZCiAdQJzjTk7hWfHyKlZYvdGX0pPVjiyiyJbuDU9ExbjjAQwtpSSErAKjtjYnCfsacfh8hmTf7f3Wn3YbaErWXApCGn1DKRscFQ2+tQ1pC4EBKiAtQ9S1fpJJH9vA+1O4kmKxLt0mFcZYd7BckhvUGO8DgBAVyNud6t4bIhCT3WkfQ4rNcdrnIuEJuUhCkBwZ0KG4PtXZWpO1ZDMHPiq5/FBN2fdhpbLDUMK0lDb5L7mohOQ3tkA4GASfVU/nzGIERyTKcS202kqUonH/DVJdWdXP36S06lsRCwDoHDh8kavbYHxuKrN6BJeSOXqC7FgImi6JQ+yEaY7jZSsK1YOCT42PH04pOuc9cQY6GSrUdSg0oqSnycZzgZOfYUynR3LzDacdfWsuKCENlv92cAg5yf3DHufimsWTa7V0O80YzCL13VIBej6y4gqGwPCdhj6AilRfJU+5pwZVhnyrT/AKIa/JnTJRUyymI2PSlLBKUJ38AZ87425NbmZqnHkiU2hb6CPUkbH2H1+K7JTUVUdiagLQsNlxaMfxgDb/n1pemSlaZJDjTTY3QlaMa8H33wfp/pUr3IX1MEp+12j3hsPvuSgptTih2gBwB+rGec7cVYP4XXFlgXqUHCUJQyhOSSckqP+n9qgi46bjaWJLLiVPsJCUgH9Q2ynJ38fapFBuJtvR/aVCMGUt/W5IQPWTyjV774Az4JpWdcocf0KYccpSToit7myH7/ACpkl0vMvvuqQUua9AUonA9vnFO+h7ki3XRVsuLUZ2NIVqDUhGQlXAJBzz7fT7om1y3ZSkMp0lCtKlEZ0gmueZb/AMsouNyX3HQoAZawQPghW5/jimSgpx4su+MHf4ic3npG8rLr0ctPRQFaFpIAVuCMJznyAKVN/nYrbUWZBUzqbOhfeBSnffYefv5rhY6mvioaYj1xeW4hzQpkNgKDYTnJUPc4GPim0e8NsRnVSkktpCkhO2UEHGMHGr3zzv8AG2dxywjUqY2GR8eMXSRZfT0995mAZXdVZ4ZHck60oSt7HKsqBKQTweSBtVkpUFAEHIPkV862W9QJMiBElrU3bmnO4+Vj1HgYAHv87/NX/apLEu2xpENHbjuNgtpAAwnwMDYVpwN8KYjJJOWjZOhRZzaG5kdt9CFhaUuICgFDzg/U1RnUfSE213BMVMdmaiStUeD+YVheUoKselWnOASM45Aq7LmzcHUtm2SmGFJPqDzJWFD7EEVU/WNwvEq4tRLq20wuC8XkuMJKQpeBg5OfTpOMfNMk0hbdIhFsYlJbAlyFR4aSTgKAGoefrnO/vW60TmVvmDDW68Xs/wDm21432JHxnHxWufLZfWqJHbUkEkJXjKSTjJHtx/alkxxphSEOr9be6XtICtXt/wCzxSJxU7JWVpR+BuuiJUV2SXA6Y/6UOq3JBGdvfGrx5qPqkJ/LkY1YVjtKQRkf/bOdvG1S+0zoT0oW68vuuM4PbdQoYQFDGPIx5+2xpk90/wBJGcRHmypkZLep8taFOIxngjx/NVjkUdSWy6tO4PRE7E1LeZCkNMdpBOQUFak4H6gB4+akF7jtx7XCj9ztuP6nUpeGVFI2B+NyP70yl3+3WdbbXTcNoSAohSXEai9qAwor/cMgbeONqi1wecujTd4nTS5NedKFMhOzaBxgfzt9N8mqKMss+VUkMyZ5cHFysXxoz/ccQZTYeScZycH71OLF0YlyxvXO7TAtGgmOjVjUsccH3zz7Z4qKxLcXVsraadSh1e4KAdSeSdOdtt80/emNxIrdtdcZbDHCQklQySST7kZx8ZIq2Zy0kJ6fE8k6OO+2pxthyewpla2dKHvy7udA4AGPnyPeueE22tlSlrU+43guE+sKVnJ1ZO/z5/ypnIv8RixSYjxYXL0hLRaBKSnO53H6vOT4+1cEKYmV2o3ZbbCjhRPpQrI3JHzUY5zafJDerePn9n2/wzZHZ0V1cFt0RxJQtTq1NpVlBAACSAcEnIx4FfRPTTAiWCCwIionbaCewpWoo+Capm0wIiJalzFJRDaU2lx9hRBQFHlJ3Hv9Ku+3NhqCy2mSuUlKcB9RBKx4JI2O1PxO3YhPR1moR1nPLUn/AAi2W9mbKl/1FtOt60JOAAvHuMA487VOK1lhkvB4tILoGAvSNQH1pzBlQX/oZ22Q4spIlzp61lKiygFBKskenlOBkVXl1gtuvuh+OVuKc7KcA6wsY2AHyQK+pSKpmd0/K/6iu35QEmLcWXQ2EZUdZGCNvfFUcadoq15RHP8At5LgW63LQp0XCTKS0/CdQpLQKgdGTtk7HOCa0SLRJ6Y7iJrKoTryPQgYCiNweDgpyP8AKrl6sUF3vpeMpxWozi6Up/dpQd8fVQ/msXLoxq69SJut0lGRHQB24pRhIwNhn65qWtaCihWWlOtuOOtKSEp/URjJHsfuP5r0/AjRfyyFOIUpxWXA6rCdjuM42zt/fceLO/F24dOW+O1bUxdV3VpLSYqdJbSTgasYzkZAG/8AG9JrE8zYL6l28wHFxvywdW0TkMg76ygj1FIO4HABxnFVqpUQoUxPY+lJ98Bn2p2LJdJWl6ItfbLWc+lSSeMHbc8VIYH4SXglDsm5R2ltK1Mpypzt5G4325P3q04tstL09u9xmGVyXWUhElH7kEbYPnY00wKvxReio534aQLxDTNs8dFtujGWZURWe0pwfqx7cggjYgitfT/SczQiLNs3ZmMfqDoKo0xHkE76F/8A6Gx9qt/AowPaocEwpELk9Jom2hoW6ImzyEpS6htOCA6NQwrGc88/SpJYreu2WiLCcUhS2UYUUDCc5zt8b0wxWalRS7EhRRRViArzoGSQBk8nFeqKANamW1OIcWhKlozoUU7pzzg1H+resLb02yEOq/M3FzaNAY9TryjwMDgfNSMjIIPmlVr6cs9pfckQIDLUhwlS3jlbiiecqVk/3oApuZ+GnWMl5jqRDkRy6OvGU7EeWQpo5ylOSCFYGAckEY5NcnXqesnlw5fVEFm3sF0RWX23tXaUvlRKTxjPPyPNfQu1KeqLFE6lscm0zgey+nGpPKFA5SofIIBqrim7ZIl6XiXLpC3MWqWF3K3NISGJcdBK2x5Stvkp9inPO4GM1Lm1hxCVpzhQyMjFIuioF4tdjat99ejyHop7TT7K1HutD9JUCBhWNvPHNP6sQFFFFABRRRQB5ooooAKKKKACiiigArNFFABWKKKACiiigAooooA//9k="/>
          <p:cNvSpPr>
            <a:spLocks noChangeAspect="1" noChangeArrowheads="1"/>
          </p:cNvSpPr>
          <p:nvPr/>
        </p:nvSpPr>
        <p:spPr bwMode="auto">
          <a:xfrm>
            <a:off x="0" y="-533400"/>
            <a:ext cx="685800" cy="1123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CyAG0DASIAAhEBAxEB/8QAHAAAAgIDAQEAAAAAAAAAAAAAAAUGBwEDBAII/8QAOBAAAQMDAwMDAgUCBQQDAAAAAQIDBAAFERIhMQYTQSJRYXGBBxQyQpEjoRWxwdHwFhcz4TRSYv/EABkBAAIDAQAAAAAAAAAAAAAAAAADAQIEBf/EACwRAAICAgEDAgMJAQAAAAAAAAABAhEDIRIEMUETImFxwSMyQlGBkaGx0eH/2gAMAwEAAhEDEQA/ALwoooqSoUUUUAFB+aKwrioZJolSEx2wtR2KgP5rcCDxUWvMpNundp6QpxCklelRyUisxrxAgrjLfkOuPTXEtsNJBOASBnHtvuf9aw4+rlPO8fHsaJYVHGp2SqigUVvMwUUUUAFFFFABRRRQAUUUUAYJxUM6l63bgOyYMJsGY2tKA44R29xn/fnin/U0p6HZ5LsZWl8pCW1eyiQAeD7+1fP012XMuK35YeeUHT3lN76cnbKgMe2+4pOSfHRu6XDjnGUsj+XzJL1oiU7BausqbE1JQpL6o8sKKlkAgHHnAJCQMACsdPdS2eK1Z13dCZyWGV9x3tDLWpWUjcblJSNxjk84pZbXHk9OXKIUIW6oNOBCUayFgn1FPjKdQ/j2r3AukyTJenARpM15Ib1PMhXaSdgRvhJ3Pik2lbFPp81J13Ls6ev8W/sKfhtSEIGN3minVnyPBptVd9MdVIgwmbcnVcChGiOmMhRWVg4Ug7YwMHf2qwGFqcZQtSFIUpIJQrlJ9jWmMrRnkuLpmyiiirkBRRRQAUUUUAFBorgva5qLXJVbEpVLCD2wr3+nk/HmgtFW6EXUr4mXeLAQhUluM2t+UyyNSxkBKfSSM7KUcYJyBiq/jMwIsidaI8htan3ErEpRKCCkH0LSrbI35HuPapbboV4guznpFuekzbolPddadSgIATjnbBwPB9gPeqvu5MK4iFLZQrtOBDyHV6snO4KkgHzvjP3rLmh6ka7DmnDIow3RwdTtyo16BRKYSl4j/wCIVt7e5T4zjOxxvtjwydguQ7M3IcWxBQ6tSEOvKUlSsYKgMAknf+QfpXXabgh6TGt12YbeVFd2OxBb2VkA+wSPOT5yTTfqVLsu7OkwEuMRIoQnSCoNg4JWSPII32HnPNZnlbkoNf8ATVg6XJPJGpUn232NXTXUcLplaZiFCYp8ZcaQypJbRnKtzsCPYk5+PNzwJTc2DHls57b7aXE55wRmqNldMznenTdIyUSUYDjrakp9LeCdW53yKtLoN+6Ls0Zu5QWo7SWUFhTQCQU42BSDsdgfHNbMMm0Z+rx+nllHlyrySiiiinmUKKKKACiiigApX1HPk2y1uzIrCHi1usLJASjyr7CmlKeqIJuFimMIb7jvbKm0aiMrAOB9+MVD7Eoq+69f3GVNkpjvlllbHa7TZ4Of1pOxCqiMSO9fZ6ozoaLyzhPrDevGeSeST5G58Vm6N9q3R0LjIhsu63ELUUpU6sEglW5xg7Dgb52HC5BcL7BfjOhYZJSGzr0hPKts4Tzv43rJzk1s6OHL6UFwVy+g0EeHAt6gxvcoWTJWrGkKUr06VZ9QGnbb3NPLLd3upXnYtwmIiNOoKlKRgJWQckH2JVg8VDHew9c2BIeZijuJAcKwlKMDOc4+42pvDgNmG7AtCHJElx3S2rVzv6tsZzgfalSxpq/I/pFlzY240lC38f2H0eTdehVvRnzGuFvcUS4hJyl0KHnOd+NqtHoi9RL10/Gcin1MoS06jByhQHHHtv8AeqBjW68x71+VfQ+htDnrgKWpQAG5SQMk7eeKmXTl5uduuot1k7yme9oEZxIAWoAZBJHpzv8ASnxnKDSls5TqVuy7aK4rOuau3tLuaEIlKGXEoOQDniu2tRQKKKKCAooooADVfdfX6522WuKwoFlTZdQpKi0pJ0kFOc4UPP8AberANVx+LNuujzLc63sBbMdlSnXARlsjfOOcfT2peS60OwqDlU9IpiemdObU9LcUUghnvPq7itI8g53wMDHxzTjpS6rgNT51vlNtOgdjW6gq1tkD1YzyRikdxRPRLQ3cThlToC3UZ3SSATuPOfI8cGt0WOy3cXIiHUORM7J1erfyARkHYZ+g+DVJJOJCzztt+VQtlEp7rbcrvtPYKwBucHV444FSbp28SbJNRdoQQ4+4jCW3EagToAyADnOf86TxlKcbefjMqXGjrWNRA9h7n5/sa9WucIUwoithDjgJbUBhQTv+o/I8D3NQ+3yKpzS4xfc8v9S9Quz3X1yXm5co5U6AEEoX4G2QD8b1Kel43Ups0i8RE6lRnR3ShQC28atRGeSAQfPP1FRp6CpyK5PbQMBYUkp07HUBuDyN+Nv4zXZHuUxmM/CgyVIbdIVLSVgADOMEJ2HG/wAD5olJNDYdO1F5JaS/n4F+dI9TQbxGbjtyVuymm0hxTicaz7g+SedqktUx+HnfhXKO4ISpctxBXoBCSEKH6sk4yMc+xq5GVqW0hS0FCikEoJBKT7bVbDk5xEyVHuiiinFQooooA5LrNRbre/LdBKGUFRAqkZV2m3C1SxPmTESgClqNq9OecqJOceoDG1Wr1xPis2dcOQr1zP6beBkBWRgn4B+tUXLfuzX9aPpLIeVpSXCFEDglJ/aR5rJnuTqL7F4tRW+wrRLcciPFx4haMoQnGcjGfr/wUvmSO46wiKy+WGmcOakpClqJyo5xuM4xnP2qTPrt12ktpYj/AJGSvcqGQ2VEAEqB2G++R7H7rH+nLjEZkLVbXpACiFSWiFN85BBH+3FTDLFaZEsSjTWziEp12KUCKFICiHSnOAPkf84NaLilDEmKtJ0NjCE7YIScZJ84xmpzYRYzBt4mqWzJkvpadYS2E9pA/dnznY/AzXZerRbYgks3VLRtSjrQ+y2VSXQB6EKJH9NOrIyOTzzVPWip0zdl6GOFWpXLWq/0hlskPMiOH4mpKSFjO+AdgfbyMZ96lNms0VLy7zPZbbbbb751rLZdTggbcEZxj5GM112WbbLVNaiQnE3HvKUlpDKcISgJ1esqODsngD7+9fz7vebxmfNdWplbmvSF4QkknACfAHA+tKanlbS0i2bqY44LHHcfqW5ZevVWyOW3W2ZS3T3FKQ2ptaST+nSecJAAO3ipx0t1TH6jXI/LsONBnA9ZBKs8nbxxXz3b2ZK0mc/IS32klScKzj23qxvwuvCU3ktNx3HVSSG9ZUMN7aiePOBWmEmmo+DM8mCWJ1F8vzsuEUVgcVmtJmCsGs1H+r48p6Ky5b3FNzIzneZJVpQogHIUTtx71DAqrry8yD1oXnmAmHFkBru7kenBJPscH+1QVyUuVKdWtw6UE5SEZA/3pv1hJnym1tyXXGkOvKd0AFTb6/0qWlXB4x/HPNL7Xbn2YqHXChLCwQhZT4ST6hjnnz8UjjW2Pmnlg5RX3TjH+IxwzPfQVMOv9tCgkY2T+0ewyN//AHTX/rmVHjCC7EaVHZx/41YLhwN1ZByf966X7pc7hZWLWhxp2HDKlIaU2ASpQODnfYZJ2pQmHbLjJEVWtlxKDkbglWPJPPxjmqyjGa9yFY+XL2k/j9SW3p9DLamo1wWuMh/uRQApsq/YpWr04wN6jXU3UC76+hxplDKgrKUDGG052x87b53qJ9pIfdZjqCUaygBSgDsfG+3jmm/THS8+8XpMdpt1lpCe485knIGBt8kkUv0ceP3mt9V7HCO5PVmm3SpkK7ouMpAeGpSElHPqQpIKR9xnPFaY7DinEsvOqSNkhpvGEge5xUhuNrtnTUlUWTctS2VH+kppSgTuCN+SCN+ea4RDafCJNucCEZCiAdQJzjTk7hWfHyKlZYvdGX0pPVjiyiyJbuDU9ExbjjAQwtpSSErAKjtjYnCfsacfh8hmTf7f3Wn3YbaErWXApCGn1DKRscFQ2+tQ1pC4EBKiAtQ9S1fpJJH9vA+1O4kmKxLt0mFcZYd7BckhvUGO8DgBAVyNud6t4bIhCT3WkfQ4rNcdrnIuEJuUhCkBwZ0KG4PtXZWpO1ZDMHPiq5/FBN2fdhpbLDUMK0lDb5L7mohOQ3tkA4GASfVU/nzGIERyTKcS202kqUonH/DVJdWdXP36S06lsRCwDoHDh8kavbYHxuKrN6BJeSOXqC7FgImi6JQ+yEaY7jZSsK1YOCT42PH04pOuc9cQY6GSrUdSg0oqSnycZzgZOfYUynR3LzDacdfWsuKCENlv92cAg5yf3DHufimsWTa7V0O80YzCL13VIBej6y4gqGwPCdhj6AilRfJU+5pwZVhnyrT/AKIa/JnTJRUyymI2PSlLBKUJ38AZ87425NbmZqnHkiU2hb6CPUkbH2H1+K7JTUVUdiagLQsNlxaMfxgDb/n1pemSlaZJDjTTY3QlaMa8H33wfp/pUr3IX1MEp+12j3hsPvuSgptTih2gBwB+rGec7cVYP4XXFlgXqUHCUJQyhOSSckqP+n9qgi46bjaWJLLiVPsJCUgH9Q2ynJ38fapFBuJtvR/aVCMGUt/W5IQPWTyjV774Az4JpWdcocf0KYccpSToit7myH7/ACpkl0vMvvuqQUua9AUonA9vnFO+h7ki3XRVsuLUZ2NIVqDUhGQlXAJBzz7fT7om1y3ZSkMp0lCtKlEZ0gmueZb/AMsouNyX3HQoAZawQPghW5/jimSgpx4su+MHf4ic3npG8rLr0ctPRQFaFpIAVuCMJznyAKVN/nYrbUWZBUzqbOhfeBSnffYefv5rhY6mvioaYj1xeW4hzQpkNgKDYTnJUPc4GPim0e8NsRnVSkktpCkhO2UEHGMHGr3zzv8AG2dxywjUqY2GR8eMXSRZfT0995mAZXdVZ4ZHck60oSt7HKsqBKQTweSBtVkpUFAEHIPkV862W9QJMiBElrU3bmnO4+Vj1HgYAHv87/NX/apLEu2xpENHbjuNgtpAAwnwMDYVpwN8KYjJJOWjZOhRZzaG5kdt9CFhaUuICgFDzg/U1RnUfSE213BMVMdmaiStUeD+YVheUoKselWnOASM45Aq7LmzcHUtm2SmGFJPqDzJWFD7EEVU/WNwvEq4tRLq20wuC8XkuMJKQpeBg5OfTpOMfNMk0hbdIhFsYlJbAlyFR4aSTgKAGoefrnO/vW60TmVvmDDW68Xs/wDm21432JHxnHxWufLZfWqJHbUkEkJXjKSTjJHtx/alkxxphSEOr9be6XtICtXt/wCzxSJxU7JWVpR+BuuiJUV2SXA6Y/6UOq3JBGdvfGrx5qPqkJ/LkY1YVjtKQRkf/bOdvG1S+0zoT0oW68vuuM4PbdQoYQFDGPIx5+2xpk90/wBJGcRHmypkZLep8taFOIxngjx/NVjkUdSWy6tO4PRE7E1LeZCkNMdpBOQUFak4H6gB4+akF7jtx7XCj9ztuP6nUpeGVFI2B+NyP70yl3+3WdbbXTcNoSAohSXEai9qAwor/cMgbeONqi1wecujTd4nTS5NedKFMhOzaBxgfzt9N8mqKMss+VUkMyZ5cHFysXxoz/ccQZTYeScZycH71OLF0YlyxvXO7TAtGgmOjVjUsccH3zz7Z4qKxLcXVsraadSh1e4KAdSeSdOdtt80/emNxIrdtdcZbDHCQklQySST7kZx8ZIq2Zy0kJ6fE8k6OO+2pxthyewpla2dKHvy7udA4AGPnyPeueE22tlSlrU+43guE+sKVnJ1ZO/z5/ypnIv8RixSYjxYXL0hLRaBKSnO53H6vOT4+1cEKYmV2o3ZbbCjhRPpQrI3JHzUY5zafJDerePn9n2/wzZHZ0V1cFt0RxJQtTq1NpVlBAACSAcEnIx4FfRPTTAiWCCwIionbaCewpWoo+Capm0wIiJalzFJRDaU2lx9hRBQFHlJ3Hv9Ku+3NhqCy2mSuUlKcB9RBKx4JI2O1PxO3YhPR1moR1nPLUn/AAi2W9mbKl/1FtOt60JOAAvHuMA487VOK1lhkvB4tILoGAvSNQH1pzBlQX/oZ22Q4spIlzp61lKiygFBKskenlOBkVXl1gtuvuh+OVuKc7KcA6wsY2AHyQK+pSKpmd0/K/6iu35QEmLcWXQ2EZUdZGCNvfFUcadoq15RHP8At5LgW63LQp0XCTKS0/CdQpLQKgdGTtk7HOCa0SLRJ6Y7iJrKoTryPQgYCiNweDgpyP8AKrl6sUF3vpeMpxWozi6Up/dpQd8fVQ/msXLoxq69SJut0lGRHQB24pRhIwNhn65qWtaCihWWlOtuOOtKSEp/URjJHsfuP5r0/AjRfyyFOIUpxWXA6rCdjuM42zt/fceLO/F24dOW+O1bUxdV3VpLSYqdJbSTgasYzkZAG/8AG9JrE8zYL6l28wHFxvywdW0TkMg76ygj1FIO4HABxnFVqpUQoUxPY+lJ98Bn2p2LJdJWl6ItfbLWc+lSSeMHbc8VIYH4SXglDsm5R2ltK1Mpypzt5G4325P3q04tstL09u9xmGVyXWUhElH7kEbYPnY00wKvxReio534aQLxDTNs8dFtujGWZURWe0pwfqx7cggjYgitfT/SczQiLNs3ZmMfqDoKo0xHkE76F/8A6Gx9qt/AowPaocEwpELk9Jom2hoW6ImzyEpS6htOCA6NQwrGc88/SpJYreu2WiLCcUhS2UYUUDCc5zt8b0wxWalRS7EhRRRViArzoGSQBk8nFeqKANamW1OIcWhKlozoUU7pzzg1H+resLb02yEOq/M3FzaNAY9TryjwMDgfNSMjIIPmlVr6cs9pfckQIDLUhwlS3jlbiiecqVk/3oApuZ+GnWMl5jqRDkRy6OvGU7EeWQpo5ylOSCFYGAckEY5NcnXqesnlw5fVEFm3sF0RWX23tXaUvlRKTxjPPyPNfQu1KeqLFE6lscm0zgey+nGpPKFA5SofIIBqrim7ZIl6XiXLpC3MWqWF3K3NISGJcdBK2x5Stvkp9inPO4GM1Lm1hxCVpzhQyMjFIuioF4tdjat99ejyHop7TT7K1HutD9JUCBhWNvPHNP6sQFFFFABRRRQB5ooooAKKKKACiiigArNFFABWKKKACiiigAooooA//9k="/>
          <p:cNvSpPr>
            <a:spLocks noChangeAspect="1" noChangeArrowheads="1"/>
          </p:cNvSpPr>
          <p:nvPr/>
        </p:nvSpPr>
        <p:spPr bwMode="auto">
          <a:xfrm>
            <a:off x="0" y="-533400"/>
            <a:ext cx="685800" cy="1123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http://italian.about.com/library/weekly/aa120600f.htm</a:t>
            </a:r>
            <a:endParaRPr lang="en-US" dirty="0"/>
          </a:p>
        </p:txBody>
      </p:sp>
      <p:pic>
        <p:nvPicPr>
          <p:cNvPr id="4" name="Picture 2" descr="http://t0.gstatic.com/images?q=tbn:ANd9GcSAAAzh2iP0JXdZohgjM0Ox0U2K0lcv2JhX0wKVJhf0qnvnYsG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733800"/>
            <a:ext cx="2217738" cy="296068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04800" y="5638800"/>
            <a:ext cx="2504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/>
              <a:t>mohawkvalleyguide.com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celebrated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 Italy they celebrate Christmas from December 24 to January 6.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52400" y="6324600"/>
            <a:ext cx="4330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http://www.santas.net/italianchristmas.htm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Santa Claus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 Italy instead of Santa they have befana. Befana is a kind ugly witch on a broom stick. She slides down chimneys and fills stockings and shoes with good things for good children. </a:t>
            </a:r>
            <a:endParaRPr lang="en-US" sz="3600" dirty="0"/>
          </a:p>
        </p:txBody>
      </p:sp>
      <p:pic>
        <p:nvPicPr>
          <p:cNvPr id="29698" name="Picture 2" descr="http://t1.gstatic.com/images?q=tbn:ANd9GcSJsXQIKsckDQFQYXasE33HHYZCb5Dwyy-VeDIQhyng2b8dzAs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708525"/>
            <a:ext cx="2193925" cy="21494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438400" y="6248400"/>
            <a:ext cx="1868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Christmas in Italy</a:t>
            </a:r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8250"/>
                            </p:stCondLst>
                            <p:childTnLst>
                              <p:par>
                                <p:cTn id="2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Christmas characters.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Christmas characters from Italy is la Befana only.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399032"/>
          </a:xfrm>
        </p:spPr>
        <p:txBody>
          <a:bodyPr/>
          <a:lstStyle/>
          <a:p>
            <a:r>
              <a:rPr lang="en-US" dirty="0" smtClean="0"/>
              <a:t>Recipes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The recipe </a:t>
            </a:r>
          </a:p>
          <a:p>
            <a:r>
              <a:rPr lang="en-US" sz="6400" dirty="0" smtClean="0"/>
              <a:t>1 cup water</a:t>
            </a:r>
            <a:br>
              <a:rPr lang="en-US" sz="6400" dirty="0" smtClean="0"/>
            </a:br>
            <a:r>
              <a:rPr lang="en-US" sz="6400" dirty="0" smtClean="0"/>
              <a:t>1 cup sultanas</a:t>
            </a:r>
            <a:br>
              <a:rPr lang="en-US" sz="6400" dirty="0" smtClean="0"/>
            </a:br>
            <a:r>
              <a:rPr lang="en-US" sz="6400" dirty="0" smtClean="0"/>
              <a:t>1/4 cup chopped walnuts</a:t>
            </a:r>
            <a:br>
              <a:rPr lang="en-US" sz="6400" dirty="0" smtClean="0"/>
            </a:br>
            <a:r>
              <a:rPr lang="en-US" sz="6400" dirty="0" smtClean="0"/>
              <a:t>1/4 cup chopped almonds</a:t>
            </a:r>
            <a:br>
              <a:rPr lang="en-US" sz="6400" dirty="0" smtClean="0"/>
            </a:br>
            <a:r>
              <a:rPr lang="en-US" sz="6400" dirty="0" smtClean="0"/>
              <a:t>1 cup sugar</a:t>
            </a:r>
            <a:br>
              <a:rPr lang="en-US" sz="6400" dirty="0" smtClean="0"/>
            </a:br>
            <a:r>
              <a:rPr lang="en-US" sz="6400" dirty="0" smtClean="0"/>
              <a:t>1/2 cup butter/margarine</a:t>
            </a:r>
            <a:br>
              <a:rPr lang="en-US" sz="6400" dirty="0" smtClean="0"/>
            </a:br>
            <a:r>
              <a:rPr lang="en-US" sz="6400" dirty="0" smtClean="0"/>
              <a:t>1 egg</a:t>
            </a:r>
            <a:br>
              <a:rPr lang="en-US" sz="6400" dirty="0" smtClean="0"/>
            </a:br>
            <a:r>
              <a:rPr lang="en-US" sz="6400" dirty="0" smtClean="0"/>
              <a:t>2 teaspoons vanilla</a:t>
            </a:r>
            <a:br>
              <a:rPr lang="en-US" sz="6400" dirty="0" smtClean="0"/>
            </a:br>
            <a:r>
              <a:rPr lang="en-US" sz="6400" dirty="0" smtClean="0"/>
              <a:t>1 teaspoon baking powder</a:t>
            </a:r>
            <a:br>
              <a:rPr lang="en-US" sz="6400" dirty="0" smtClean="0"/>
            </a:br>
            <a:r>
              <a:rPr lang="en-US" sz="6400" dirty="0" smtClean="0"/>
              <a:t>1/2 cup sifted flour</a:t>
            </a:r>
          </a:p>
          <a:p>
            <a:r>
              <a:rPr lang="en-US" sz="8000" dirty="0" smtClean="0"/>
              <a:t>For the preparations </a:t>
            </a:r>
          </a:p>
          <a:p>
            <a:r>
              <a:rPr lang="en-US" sz="6400" dirty="0" smtClean="0"/>
              <a:t>1. Mix together water, sultanas, walnuts and almonds in a saucepan and bring to boil.</a:t>
            </a:r>
            <a:br>
              <a:rPr lang="en-US" sz="6400" dirty="0" smtClean="0"/>
            </a:br>
            <a:r>
              <a:rPr lang="en-US" sz="6400" dirty="0" smtClean="0"/>
              <a:t>2. Reduce heat simmer for 5 minutes. Cool</a:t>
            </a:r>
            <a:br>
              <a:rPr lang="en-US" sz="6400" dirty="0" smtClean="0"/>
            </a:br>
            <a:r>
              <a:rPr lang="en-US" sz="6400" dirty="0" smtClean="0"/>
              <a:t>3. Cream butter and sugar.</a:t>
            </a:r>
            <a:br>
              <a:rPr lang="en-US" sz="6400" dirty="0" smtClean="0"/>
            </a:br>
            <a:r>
              <a:rPr lang="en-US" sz="6400" dirty="0" smtClean="0"/>
              <a:t>4. Add egg. Beat well. </a:t>
            </a:r>
            <a:br>
              <a:rPr lang="en-US" sz="6400" dirty="0" smtClean="0"/>
            </a:br>
            <a:r>
              <a:rPr lang="en-US" sz="6400" dirty="0" smtClean="0"/>
              <a:t>5. Add vanilla. Add sifted flour and baking powder to creamed mixture.</a:t>
            </a:r>
            <a:br>
              <a:rPr lang="en-US" sz="6400" dirty="0" smtClean="0"/>
            </a:br>
            <a:r>
              <a:rPr lang="en-US" sz="6400" dirty="0" smtClean="0"/>
              <a:t>6. Add fruit mixture. Blend Thoroughly.</a:t>
            </a:r>
            <a:br>
              <a:rPr lang="en-US" sz="6400" dirty="0" smtClean="0"/>
            </a:br>
            <a:r>
              <a:rPr lang="en-US" sz="6400" dirty="0" smtClean="0"/>
              <a:t>7. Pour into well buttered 20cm square tin.</a:t>
            </a:r>
            <a:br>
              <a:rPr lang="en-US" sz="6400" dirty="0" smtClean="0"/>
            </a:br>
            <a:r>
              <a:rPr lang="en-US" sz="6400" dirty="0" smtClean="0"/>
              <a:t>8. Bake at 180 degrees </a:t>
            </a:r>
            <a:r>
              <a:rPr lang="en-US" sz="6400" dirty="0" err="1" smtClean="0"/>
              <a:t>celcius</a:t>
            </a:r>
            <a:r>
              <a:rPr lang="en-US" sz="6400" dirty="0" smtClean="0"/>
              <a:t> for 30 minutes. </a:t>
            </a:r>
          </a:p>
          <a:p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7200" dirty="0" smtClean="0"/>
              <a:t>they eat it on Christmas eve.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33800" y="228600"/>
            <a:ext cx="4611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http://www.santas.net/tortevigiliadinatale.htm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300"/>
                            </p:stCondLst>
                            <p:childTnLst>
                              <p:par>
                                <p:cTn id="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800"/>
                            </p:stCondLst>
                            <p:childTnLst>
                              <p:par>
                                <p:cTn id="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300"/>
                            </p:stCondLst>
                            <p:childTnLst>
                              <p:par>
                                <p:cTn id="9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and bad girls and boys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Italy la Befana brings good boys and girls a nice present.</a:t>
            </a:r>
          </a:p>
          <a:p>
            <a:r>
              <a:rPr lang="en-US" sz="2800" dirty="0" smtClean="0"/>
              <a:t>in Italy bad boys and girls get charcoal.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r>
              <a:rPr lang="en-US" sz="2800" dirty="0" smtClean="0"/>
              <a:t>http://www.santas.net/italianchristmas.htm</a:t>
            </a:r>
            <a:endParaRPr lang="en-US" sz="28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280</TotalTime>
  <Words>402</Words>
  <Application>Microsoft Office PowerPoint</Application>
  <PresentationFormat>On-screen Show (4:3)</PresentationFormat>
  <Paragraphs>79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Christmas in Italy </vt:lpstr>
      <vt:lpstr>      Italy's population</vt:lpstr>
      <vt:lpstr>language</vt:lpstr>
      <vt:lpstr>Christmas tree</vt:lpstr>
      <vt:lpstr>Date celebrated</vt:lpstr>
      <vt:lpstr>Santa Claus </vt:lpstr>
      <vt:lpstr>Important Christmas characters.</vt:lpstr>
      <vt:lpstr>Recipes </vt:lpstr>
      <vt:lpstr>Good and bad girls and boys</vt:lpstr>
      <vt:lpstr>Unique things about Christmas in Italy </vt:lpstr>
      <vt:lpstr>Bibliography 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Italy </dc:title>
  <dc:creator>Drumlin Heights</dc:creator>
  <cp:lastModifiedBy>Drumlin Heights</cp:lastModifiedBy>
  <cp:revision>32</cp:revision>
  <dcterms:created xsi:type="dcterms:W3CDTF">2012-11-14T16:03:41Z</dcterms:created>
  <dcterms:modified xsi:type="dcterms:W3CDTF">2012-12-10T18:44:42Z</dcterms:modified>
</cp:coreProperties>
</file>