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2" autoAdjust="0"/>
    <p:restoredTop sz="94660"/>
  </p:normalViewPr>
  <p:slideViewPr>
    <p:cSldViewPr>
      <p:cViewPr varScale="1">
        <p:scale>
          <a:sx n="69" d="100"/>
          <a:sy n="69" d="100"/>
        </p:scale>
        <p:origin x="-4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44884-5543-465B-A9B2-92F2D95571FC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A02ED-E972-4611-81D6-5DD16DAEA1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A02ED-E972-4611-81D6-5DD16DAEA1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0AE8-D14B-487B-A1BD-A145356D5406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856A0-EA60-4EF1-B157-B53DC964A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a/search?q=philippines+flag&amp;rls=com.microsoft:en-us&amp;ie=UTF-8&amp;oe=UTF-8&amp;startIndex=&amp;startPage=1&amp;safe=active&amp;redir_esc=&amp;ei=0zGlUIW2DO3p0QHKyYCgCQ" TargetMode="External"/><Relationship Id="rId5" Type="http://schemas.openxmlformats.org/officeDocument/2006/relationships/hyperlink" Target="http://www.google.ca/search?q=philippines+map&amp;rls=com.microsoft:en-us&amp;ie=UTF-8&amp;oe=UTF-8&amp;startIndex=&amp;startPage=1&amp;safe=active&amp;redir_esc=&amp;ei=lS6lUKWYCsmE0QGzmoF" TargetMode="External"/><Relationship Id="rId4" Type="http://schemas.openxmlformats.org/officeDocument/2006/relationships/hyperlink" Target="http://www.google.ca/publicdata/explore?ds=d5bncppjof8f9_&amp;met_y=sp_pop_totl&amp;idim=country:PHL&amp;dl=en&amp;hl=en&amp;q=the%20population%20of%20philippin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a/search?q=what+is+the+main+language+spoken&amp;rls=com.microsoft:en-us&amp;ie=UTF-8&amp;oe=UTF-8&amp;startIndex=&amp;startPage=1&amp;safe=active&amp;redir_esc=&amp;ei=ITOlUKXhL_Ot0AGy7YGwD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asite.niu.edu/Tagalog/Cynthia/festivals/philippine_christmas.ht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easite.niu.edu/Tagalog/Cynthia/festivals/philippine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agaloglang.com/Filipino-Culture/Holiday-Celebrations/filip%20ino-christmas-traditions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answers.com/Q/wha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Christmas in Philippines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Shamara</a:t>
            </a:r>
            <a:r>
              <a:rPr lang="en-US" dirty="0" smtClean="0"/>
              <a:t> Foote</a:t>
            </a:r>
          </a:p>
          <a:p>
            <a:endParaRPr lang="en-US" dirty="0"/>
          </a:p>
        </p:txBody>
      </p:sp>
      <p:pic>
        <p:nvPicPr>
          <p:cNvPr id="6" name="Picture 5" descr="chritma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228600"/>
            <a:ext cx="66294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1600" dirty="0" err="1" smtClean="0"/>
              <a:t>startPage</a:t>
            </a:r>
            <a:r>
              <a:rPr lang="en-US" sz="1600" dirty="0" smtClean="0"/>
              <a:t>=1&amp;safe=</a:t>
            </a:r>
            <a:r>
              <a:rPr lang="en-US" sz="1600" dirty="0" err="1" smtClean="0"/>
              <a:t>active&amp;redir_esc</a:t>
            </a:r>
            <a:r>
              <a:rPr lang="en-US" sz="2800" dirty="0" smtClean="0"/>
              <a:t>=&amp;</a:t>
            </a:r>
            <a:r>
              <a:rPr lang="en-US" sz="1600" dirty="0" err="1" smtClean="0"/>
              <a:t>ei</a:t>
            </a:r>
            <a:r>
              <a:rPr lang="en-US" sz="1600" dirty="0" smtClean="0"/>
              <a:t>=UvmsUJPrEeOU0QHf_oHwAw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914400" y="3352800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Http://www.google.ca/search?q=philippines+map&amp;rls=com.microsoft:en-us&amp;ie=UTF-8&amp;oe=UTF-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1066800" y="13716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http://www.google.ca/search?q=philippines+flag&amp;rls=com.microsoft:en-us&amp;ie=UTF-8&amp;oe=UTF-8&amp;startIndex=&amp;startPage=1&amp;safe=active&amp;redir_esc=&amp;ei=0zGlUIW2DO3p0QHKy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1600200" y="472440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038600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1600" dirty="0" smtClean="0"/>
              <a:t>http://www.google.ca/search?q=www.christmas+around+the+world&amp;rls=com.microsoft:en-us&amp;ie=UTF-8&amp;oe=UTF-8&amp;startIndex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-1524000" y="46482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 smtClean="0"/>
              <a:t>http/</a:t>
            </a:r>
            <a:r>
              <a:rPr lang="en-US" sz="1600" dirty="0" smtClean="0"/>
              <a:t>www.whychristmas.com/customs/trees.shtml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990600" y="2895600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http://www.whychristmas.com/customs/trees.shtml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43000" y="2590800"/>
            <a:ext cx="662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http://www.seasite.niu.edu/Tagalog/Cynthia/festivals/philippin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51054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Monhttp://tagaloglang.com/Filipino-          Culture/Holiday-Celebrations/ filipino-christmas-    traditions. htmlito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population  in Philippines, flag and map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1"/>
            <a:ext cx="8534400" cy="106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population of Philippines  is </a:t>
            </a:r>
            <a:r>
              <a:rPr lang="en-CA" sz="2800" i="1" dirty="0" smtClean="0"/>
              <a:t>94,852,030 , 2011  </a:t>
            </a:r>
            <a:endParaRPr lang="en-US" sz="2800" dirty="0" smtClean="0"/>
          </a:p>
        </p:txBody>
      </p:sp>
      <p:pic>
        <p:nvPicPr>
          <p:cNvPr id="4" name="il_fi" descr="http://images.travelpod.com/tripwow/photos/ta-00cf-d61a-1310/philippine-s-flag-philippines-philippines+1152_12958062364-tpfil02aw-461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905000"/>
            <a:ext cx="2743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wwp.greenwichmeantime.com/images/time/asia/philippine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981200"/>
            <a:ext cx="2743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4800" y="39624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4"/>
              </a:rPr>
              <a:t>http://www.google.ca/publicdata/explore?ds=d5bncppjof8f9_&amp;met_y=sp_pop_totl&amp;idim=country:PHL&amp;dl=en&amp;hl=en&amp;q=the%20population%20of%20phttp://www.google.ca/search?q=philippines+map&amp;rls=com.microsoft:en-us&amp;ie=UTF-8&amp;oe=UTF-8&amp;startIndex=&amp;startPage=1&amp;safe=active&amp;redir_esc=&amp;ei=lS6lUKWYCsmE0QGzmoFohilippines</a:t>
            </a:r>
            <a:r>
              <a:rPr lang="en-US" sz="1400" dirty="0" smtClean="0"/>
              <a:t>     (population)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 rot="10800000" flipV="1">
            <a:off x="381000" y="4953000"/>
            <a:ext cx="784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5"/>
              </a:rPr>
              <a:t>http://www.google.ca/search?q=philippines+map&amp;rls=com.microsoft:en-us&amp;ie=UTF-8&amp;oe=UTF-8&amp;startIndex=&amp;startPage=1&amp;safe=active&amp;redir_esc=&amp;ei=lS6lUKWYCsmE0QGzmoF</a:t>
            </a:r>
            <a:r>
              <a:rPr lang="en-US" sz="1600" dirty="0" smtClean="0"/>
              <a:t> (map)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81000" y="5943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6"/>
              </a:rPr>
              <a:t>http://www.google.ca/search?q=philippines+flag&amp;rls=com.microsoft:en-us&amp;ie=UTF-8&amp;oe=UTF-8&amp;startIndex=&amp;startPage=1&amp;safe=active&amp;redir_esc=&amp;ei=0zGlUIW2DO3p0QHKyYCgCQ</a:t>
            </a:r>
            <a:r>
              <a:rPr lang="en-US" sz="1600" dirty="0" smtClean="0"/>
              <a:t> (flag)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Philippine language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144780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smtClean="0"/>
              <a:t>The language they spoke was Spanish </a:t>
            </a:r>
          </a:p>
          <a:p>
            <a:r>
              <a:rPr lang="en-US" sz="12800" dirty="0" smtClean="0"/>
              <a:t> How they said Merry Christmas in Philippines </a:t>
            </a:r>
            <a:r>
              <a:rPr lang="en-US" sz="12800" dirty="0" err="1" smtClean="0"/>
              <a:t>Maligayang</a:t>
            </a:r>
            <a:r>
              <a:rPr lang="en-US" sz="12800" dirty="0" smtClean="0"/>
              <a:t>  </a:t>
            </a:r>
            <a:r>
              <a:rPr lang="en-US" sz="12800" dirty="0" err="1" smtClean="0"/>
              <a:t>pasko</a:t>
            </a:r>
            <a:r>
              <a:rPr lang="en-US" sz="12800" dirty="0" smtClean="0"/>
              <a:t> 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04800" y="4038599"/>
            <a:ext cx="8534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http://www.google.ca/search?q=what+is+the+main+language+spoken&amp;rls=com.microsoft:en-us&amp;ie=UTF-8&amp;oe=UTF-8&amp;startIndex=&amp;startPage=1&amp;safe=active&amp;redir_esc=&amp;ei=ITOlUKXhL_Ot0AGy7YGwDA#hl=en&amp;sugexp=les%3B&amp;gs_nf=3&amp;pq</a:t>
            </a:r>
            <a:r>
              <a:rPr lang="en-US" dirty="0" smtClean="0"/>
              <a:t>=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how%20they%20say%20merry%20christmas%20in%20spanish%20&amp;cp=47&amp;gs_id=4p&amp;xhr=</a:t>
            </a:r>
            <a:r>
              <a:rPr lang="en-US" dirty="0" err="1" smtClean="0"/>
              <a:t>t&amp;q</a:t>
            </a:r>
            <a:r>
              <a:rPr lang="en-US" dirty="0" smtClean="0"/>
              <a:t>=</a:t>
            </a:r>
            <a:r>
              <a:rPr lang="en-US" dirty="0" err="1" smtClean="0"/>
              <a:t>how+they+say+merry+christmas+in+spanish</a:t>
            </a:r>
            <a:r>
              <a:rPr lang="en-US" dirty="0" smtClean="0"/>
              <a:t>++(&amp;</a:t>
            </a:r>
            <a:r>
              <a:rPr lang="en-US" dirty="0" err="1" smtClean="0"/>
              <a:t>pf</a:t>
            </a:r>
            <a:r>
              <a:rPr lang="en-US" dirty="0" smtClean="0"/>
              <a:t>=</a:t>
            </a:r>
            <a:r>
              <a:rPr lang="en-US" dirty="0" err="1" smtClean="0"/>
              <a:t>p&amp;sclient</a:t>
            </a:r>
            <a:r>
              <a:rPr lang="en-US" dirty="0" smtClean="0"/>
              <a:t>=</a:t>
            </a:r>
            <a:r>
              <a:rPr lang="en-US" dirty="0" err="1" smtClean="0"/>
              <a:t>psy-ab&amp;safe</a:t>
            </a:r>
            <a:r>
              <a:rPr lang="en-US" dirty="0" smtClean="0"/>
              <a:t>=</a:t>
            </a:r>
            <a:r>
              <a:rPr lang="en-US" dirty="0" err="1" smtClean="0"/>
              <a:t>active&amp;rls</a:t>
            </a:r>
            <a:r>
              <a:rPr lang="en-US" dirty="0" smtClean="0"/>
              <a:t>=</a:t>
            </a:r>
            <a:r>
              <a:rPr lang="en-US" dirty="0" err="1" smtClean="0"/>
              <a:t>cm.microsoft:us&amp;oq</a:t>
            </a:r>
            <a:r>
              <a:rPr lang="en-US" dirty="0" smtClean="0"/>
              <a:t>=</a:t>
            </a:r>
            <a:r>
              <a:rPr lang="en-US" dirty="0" err="1" smtClean="0"/>
              <a:t>how+they+say+merry+christmas+in+spanish</a:t>
            </a:r>
            <a:r>
              <a:rPr lang="en-US" dirty="0" smtClean="0"/>
              <a:t>++(+</a:t>
            </a:r>
            <a:r>
              <a:rPr lang="en-US" dirty="0" err="1" smtClean="0"/>
              <a:t>phin&amp;gs_l</a:t>
            </a:r>
            <a:r>
              <a:rPr lang="en-US" dirty="0" smtClean="0"/>
              <a:t>=&amp;</a:t>
            </a:r>
            <a:r>
              <a:rPr lang="en-US" dirty="0" err="1" smtClean="0"/>
              <a:t>pbx</a:t>
            </a:r>
            <a:r>
              <a:rPr lang="en-US" dirty="0" smtClean="0"/>
              <a:t>=1&amp;bav=on.2,or.r_gc.r_pw.&amp;fp=eb3e0d6b9c2e7a91&amp;bpcl=38625945&amp;biw=1024&amp;bih=571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tree and the decorations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Christmas Trees seem to have been hung upside down from the ceiling using chains (hung) from chandeliers/lighting hooks)</a:t>
            </a:r>
          </a:p>
        </p:txBody>
      </p:sp>
      <p:pic>
        <p:nvPicPr>
          <p:cNvPr id="5" name="Picture 4" descr="christmas tre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3200400"/>
            <a:ext cx="2819400" cy="3657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0" y="3429000"/>
            <a:ext cx="5410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The tree was traditionally</a:t>
            </a:r>
          </a:p>
          <a:p>
            <a:r>
              <a:rPr lang="en-US" sz="3200" dirty="0" smtClean="0"/>
              <a:t>decorated with edibles such as apples, nuts or dates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1816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http://www.seasite.niu.edu/Tagalog/Cynthia/festivals/philippine_christmas.htm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their Santa Claus</a:t>
            </a:r>
            <a:endParaRPr lang="en-US" dirty="0"/>
          </a:p>
        </p:txBody>
      </p:sp>
      <p:pic>
        <p:nvPicPr>
          <p:cNvPr id="4" name="Content Placeholder 3" descr="sant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19400" y="1143001"/>
            <a:ext cx="3048000" cy="1981199"/>
          </a:xfrm>
        </p:spPr>
      </p:pic>
      <p:sp>
        <p:nvSpPr>
          <p:cNvPr id="5" name="TextBox 4"/>
          <p:cNvSpPr txBox="1"/>
          <p:nvPr/>
        </p:nvSpPr>
        <p:spPr>
          <a:xfrm>
            <a:off x="533400" y="4343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6576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Santa Claus though visible in displays and believed by most  Filipino  children to exist </a:t>
            </a:r>
            <a:r>
              <a:rPr lang="en-US" sz="2800" dirty="0" smtClean="0"/>
              <a:t>seldom</a:t>
            </a:r>
            <a:r>
              <a:rPr lang="en-US" sz="3200" dirty="0" smtClean="0"/>
              <a:t>  comes bearing gifts !   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1676400" y="5715000"/>
            <a:ext cx="518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http://www.seasite.niu.edu/Tagalog/Cynthia/festivals/philippines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Characters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Filipino version of Secret Santa is called or </a:t>
            </a:r>
            <a:r>
              <a:rPr lang="en-US" dirty="0" err="1" smtClean="0"/>
              <a:t>Monita</a:t>
            </a:r>
            <a:r>
              <a:rPr lang="en-US" dirty="0" smtClean="0"/>
              <a:t>  or Kris </a:t>
            </a:r>
            <a:r>
              <a:rPr lang="en-US" dirty="0" err="1" smtClean="0"/>
              <a:t>Kringle</a:t>
            </a:r>
            <a:r>
              <a:rPr lang="en-US" dirty="0" smtClean="0"/>
              <a:t> students  .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Monhttp://tagaloglang.com/Filipino-           Culture/Holiday-Celebrations/ </a:t>
            </a:r>
            <a:r>
              <a:rPr lang="en-US" dirty="0" err="1" smtClean="0"/>
              <a:t>filipino-christmas</a:t>
            </a:r>
            <a:r>
              <a:rPr lang="en-US" dirty="0" smtClean="0"/>
              <a:t>-    traditions. </a:t>
            </a:r>
            <a:r>
              <a:rPr lang="en-US" dirty="0" err="1" smtClean="0"/>
              <a:t>Hotmlio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food !!!</a:t>
            </a:r>
            <a:endParaRPr lang="en-US" dirty="0"/>
          </a:p>
        </p:txBody>
      </p:sp>
      <p:pic>
        <p:nvPicPr>
          <p:cNvPr id="1026" name="Picture 2" descr="D:\My Documents\My Pictures\christma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"/>
            <a:ext cx="1600200" cy="1428750"/>
          </a:xfrm>
          <a:prstGeom prst="rect">
            <a:avLst/>
          </a:prstGeom>
          <a:noFill/>
        </p:spPr>
      </p:pic>
      <p:pic>
        <p:nvPicPr>
          <p:cNvPr id="6" name="Picture 2" descr="D:\My Documents\My Pictures\christm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28600"/>
            <a:ext cx="1600200" cy="1428750"/>
          </a:xfrm>
          <a:prstGeom prst="rect">
            <a:avLst/>
          </a:prstGeom>
          <a:noFill/>
        </p:spPr>
      </p:pic>
      <p:pic>
        <p:nvPicPr>
          <p:cNvPr id="6146" name="Picture 2" descr="http://t3.gstatic.com/images?q=tbn:ANd9GcQp6htSF6UoYHEytQZvXlr2uTnlnsdxTE_LOmopp1l5iV6Xvgl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143000"/>
            <a:ext cx="2466975" cy="1219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143000" y="36576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traditional drink during this season is a warm ginger tea called </a:t>
            </a:r>
            <a:r>
              <a:rPr lang="en-US" dirty="0" err="1" smtClean="0"/>
              <a:t>Salabat</a:t>
            </a:r>
            <a:r>
              <a:rPr lang="en-US" dirty="0" smtClean="0"/>
              <a:t> and a traditional treat is a flat but thick yellow rice cake called </a:t>
            </a:r>
            <a:r>
              <a:rPr lang="en-US" dirty="0" err="1" smtClean="0"/>
              <a:t>Bibingka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57150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http://tagaloglang.com/Filipino-Culture/Holiday-Celebrations/filip ino-christmas-traditions.html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dirty="0" smtClean="0"/>
              <a:t> Bad </a:t>
            </a:r>
            <a:r>
              <a:rPr lang="en-US" dirty="0" smtClean="0"/>
              <a:t>Boys And Girls </a:t>
            </a:r>
            <a:endParaRPr lang="en-US" dirty="0"/>
          </a:p>
        </p:txBody>
      </p:sp>
      <p:pic>
        <p:nvPicPr>
          <p:cNvPr id="4" name="Content Placeholder 3" descr="kk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1676400" cy="1676400"/>
          </a:xfrm>
        </p:spPr>
      </p:pic>
      <p:pic>
        <p:nvPicPr>
          <p:cNvPr id="5" name="Picture 4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600"/>
            <a:ext cx="1828800" cy="1371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2133600"/>
            <a:ext cx="8604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Bad boys and girls get coal and good kids get presents , just like every girl and boy.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5410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http://wiki.answers.com/Q/what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Christmas Things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Filipinos go to church at four o’clock in the morning and afterward have breakfast together.</a:t>
            </a:r>
          </a:p>
          <a:p>
            <a:r>
              <a:rPr lang="en-US" sz="2000" dirty="0" smtClean="0"/>
              <a:t>Sana </a:t>
            </a:r>
            <a:r>
              <a:rPr lang="en-US" sz="2000" dirty="0" err="1" smtClean="0"/>
              <a:t>maligaya</a:t>
            </a:r>
            <a:r>
              <a:rPr lang="en-US" sz="2000" b="1" dirty="0" smtClean="0"/>
              <a:t> </a:t>
            </a:r>
            <a:r>
              <a:rPr lang="en-US" sz="2000" dirty="0" err="1" smtClean="0"/>
              <a:t>ang</a:t>
            </a:r>
            <a:r>
              <a:rPr lang="en-US" sz="2000" dirty="0" smtClean="0"/>
              <a:t> </a:t>
            </a:r>
            <a:r>
              <a:rPr lang="en-US" sz="2000" dirty="0" err="1" smtClean="0"/>
              <a:t>Pasko</a:t>
            </a:r>
            <a:r>
              <a:rPr lang="en-US" sz="2000" dirty="0" smtClean="0"/>
              <a:t> mo. (I hope your Christmas is merry)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318</Words>
  <Application>Microsoft Office PowerPoint</Application>
  <PresentationFormat>On-screen Show (4:3)</PresentationFormat>
  <Paragraphs>48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Christmas in Philippines  </vt:lpstr>
      <vt:lpstr>The population  in Philippines, flag and map </vt:lpstr>
      <vt:lpstr>Philippine language </vt:lpstr>
      <vt:lpstr>The tree and the decorations </vt:lpstr>
      <vt:lpstr>What is their Santa Claus</vt:lpstr>
      <vt:lpstr>Important Characters !</vt:lpstr>
      <vt:lpstr>Good food !!!</vt:lpstr>
      <vt:lpstr> Bad Boys And Girls </vt:lpstr>
      <vt:lpstr>Unique Christmas Things !</vt:lpstr>
      <vt:lpstr>Bibliography 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Philippines  </dc:title>
  <dc:creator>Drumlin Heights</dc:creator>
  <cp:lastModifiedBy>Drumlin Heights</cp:lastModifiedBy>
  <cp:revision>35</cp:revision>
  <dcterms:created xsi:type="dcterms:W3CDTF">2012-11-15T16:00:53Z</dcterms:created>
  <dcterms:modified xsi:type="dcterms:W3CDTF">2012-12-13T18:13:30Z</dcterms:modified>
</cp:coreProperties>
</file>