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umlin Heights" initials="DH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12T14:43:18.872" idx="1">
    <p:pos x="10" y="10"/>
    <p:text>add smile face to animations
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EFE01-FBEA-48A6-A991-6D207258F2A1}" type="datetimeFigureOut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EE620-628D-4642-AC06-BBD840AAE2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E620-628D-4642-AC06-BBD840AAE2F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E620-628D-4642-AC06-BBD840AAE2F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E620-628D-4642-AC06-BBD840AAE2F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EE620-628D-4642-AC06-BBD840AAE2F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F675-601E-4177-856E-6B0F411225FF}" type="datetimeFigureOut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4ABC45C-96CF-4ACA-A680-87A89E59BE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F675-601E-4177-856E-6B0F411225FF}" type="datetimeFigureOut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C45C-96CF-4ACA-A680-87A89E59BE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F675-601E-4177-856E-6B0F411225FF}" type="datetimeFigureOut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C45C-96CF-4ACA-A680-87A89E59BE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F675-601E-4177-856E-6B0F411225FF}" type="datetimeFigureOut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C45C-96CF-4ACA-A680-87A89E59BE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F675-601E-4177-856E-6B0F411225FF}" type="datetimeFigureOut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4ABC45C-96CF-4ACA-A680-87A89E59BE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F675-601E-4177-856E-6B0F411225FF}" type="datetimeFigureOut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C45C-96CF-4ACA-A680-87A89E59BE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F675-601E-4177-856E-6B0F411225FF}" type="datetimeFigureOut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C45C-96CF-4ACA-A680-87A89E59BE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F675-601E-4177-856E-6B0F411225FF}" type="datetimeFigureOut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C45C-96CF-4ACA-A680-87A89E59BE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F675-601E-4177-856E-6B0F411225FF}" type="datetimeFigureOut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C45C-96CF-4ACA-A680-87A89E59BE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F675-601E-4177-856E-6B0F411225FF}" type="datetimeFigureOut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C45C-96CF-4ACA-A680-87A89E59BE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F675-601E-4177-856E-6B0F411225FF}" type="datetimeFigureOut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4ABC45C-96CF-4ACA-A680-87A89E59BE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E9F675-601E-4177-856E-6B0F411225FF}" type="datetimeFigureOut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4ABC45C-96CF-4ACA-A680-87A89E59BE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search?=images" TargetMode="External"/><Relationship Id="rId2" Type="http://schemas.openxmlformats.org/officeDocument/2006/relationships/hyperlink" Target="http://www.kidsdomain.com/holiday/xma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Christmas in Switzerland </a:t>
            </a:r>
            <a:endParaRPr lang="en-US" dirty="0"/>
          </a:p>
        </p:txBody>
      </p:sp>
      <p:pic>
        <p:nvPicPr>
          <p:cNvPr id="1026" name="Picture 2" descr="http://t1.gstatic.com/images?q=tbn:ANd9GcTX7fMoDr7yHPkjmHfr5nTiRZNchd9uLtXGPPkEButLCTSTPH4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581400"/>
            <a:ext cx="2209800" cy="20669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Bibliography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http://www.kidsdomain.com/holiday/xmas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http://www.google.ca/search?=images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pic>
        <p:nvPicPr>
          <p:cNvPr id="4" name="Picture 3" descr="14320753-illustration-of-cute-christmas-reinde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2514600"/>
            <a:ext cx="5816009" cy="33528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Switzerland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Population- 7  954  662 as of 2011</a:t>
            </a:r>
          </a:p>
          <a:p>
            <a:endParaRPr lang="en-US" dirty="0"/>
          </a:p>
        </p:txBody>
      </p:sp>
      <p:pic>
        <p:nvPicPr>
          <p:cNvPr id="4" name="Picture 3" descr="Switzer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0"/>
            <a:ext cx="3810000" cy="3200400"/>
          </a:xfrm>
          <a:prstGeom prst="rect">
            <a:avLst/>
          </a:prstGeom>
        </p:spPr>
      </p:pic>
      <p:pic>
        <p:nvPicPr>
          <p:cNvPr id="5" name="Picture 4" descr="map_of_switzer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667000"/>
            <a:ext cx="4622800" cy="3581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Language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main language of Switzerland is German.</a:t>
            </a:r>
          </a:p>
          <a:p>
            <a:r>
              <a:rPr lang="en-US" dirty="0" smtClean="0"/>
              <a:t>Merry Christmas in Switzerland is frohe weihnachten </a:t>
            </a:r>
          </a:p>
          <a:p>
            <a:r>
              <a:rPr lang="en-US" dirty="0" smtClean="0"/>
              <a:t>Christmas is celebrated on Dec.25 (our Christmas date) and 26</a:t>
            </a:r>
            <a:r>
              <a:rPr lang="en-US" baseline="30000" dirty="0" smtClean="0"/>
              <a:t>th</a:t>
            </a:r>
            <a:r>
              <a:rPr lang="en-US" dirty="0" smtClean="0"/>
              <a:t> (boxing day)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xmas-shops__20121020_16-24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429000"/>
            <a:ext cx="3479800" cy="31877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Christmas tree</a:t>
            </a:r>
            <a:endParaRPr lang="en-US" dirty="0"/>
          </a:p>
        </p:txBody>
      </p:sp>
      <p:pic>
        <p:nvPicPr>
          <p:cNvPr id="4" name="Content Placeholder 3" descr="christmas-tree-with-red-ribbo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562600" y="1828800"/>
            <a:ext cx="3046343" cy="4419600"/>
          </a:xfrm>
        </p:spPr>
      </p:pic>
      <p:sp>
        <p:nvSpPr>
          <p:cNvPr id="5" name="Rectangle 4"/>
          <p:cNvSpPr/>
          <p:nvPr/>
        </p:nvSpPr>
        <p:spPr>
          <a:xfrm>
            <a:off x="152400" y="205740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tree is decorated with glass ornaments lights and a bow with ribbons that decorate the whole tree.(sometimes with real </a:t>
            </a:r>
            <a:r>
              <a:rPr lang="en-US" dirty="0" smtClean="0"/>
              <a:t>candles)</a:t>
            </a:r>
            <a:endParaRPr lang="en-US" dirty="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Santa Clause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is what the Swiss Santa Clause looks like and in Switzerland he is called Klausjagen.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</a:t>
            </a:r>
          </a:p>
        </p:txBody>
      </p:sp>
      <p:pic>
        <p:nvPicPr>
          <p:cNvPr id="4" name="Picture 3" descr="santa chgfffgggggggg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362200"/>
            <a:ext cx="6770936" cy="41910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main Swiss Christmas characters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1"/>
          <a:lstStyle/>
          <a:p>
            <a:r>
              <a:rPr lang="en-US" dirty="0" smtClean="0"/>
              <a:t>. The important Christmas characters are  Santa ( Klausjagen)                            </a:t>
            </a:r>
          </a:p>
          <a:p>
            <a:pPr>
              <a:buNone/>
            </a:pPr>
            <a:r>
              <a:rPr lang="en-US" dirty="0" smtClean="0"/>
              <a:t>Schmutzli is Santa`s helper, he carries a broom of twigs and Christkind.(a childlike spirit)</a:t>
            </a:r>
          </a:p>
        </p:txBody>
      </p:sp>
      <p:pic>
        <p:nvPicPr>
          <p:cNvPr id="8" name="Picture 7" descr="santa chgfffggggggg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3733800"/>
            <a:ext cx="3233068" cy="2743200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4267200"/>
            <a:ext cx="1504950" cy="2371725"/>
          </a:xfrm>
          <a:prstGeom prst="rect">
            <a:avLst/>
          </a:prstGeom>
        </p:spPr>
      </p:pic>
      <p:pic>
        <p:nvPicPr>
          <p:cNvPr id="10" name="Picture 9" descr="imagesCAPHWX1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819400"/>
            <a:ext cx="2105025" cy="1600200"/>
          </a:xfrm>
          <a:prstGeom prst="rect">
            <a:avLst/>
          </a:prstGeom>
        </p:spPr>
      </p:pic>
      <p:pic>
        <p:nvPicPr>
          <p:cNvPr id="11" name="Picture 10" descr="christki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4191000"/>
            <a:ext cx="2133600" cy="22860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Traditional food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There are lots of traditional Christmas  foods such as: scalloped potatoes with melted cheese and milk, boiled ham, walnut cake, and decorated gingerbread cookies.</a:t>
            </a:r>
          </a:p>
          <a:p>
            <a:endParaRPr lang="en-US" sz="9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3200" dirty="0" smtClean="0"/>
          </a:p>
          <a:p>
            <a:r>
              <a:rPr lang="en-US" sz="3200" dirty="0" smtClean="0"/>
              <a:t>Sexy tits</a:t>
            </a:r>
          </a:p>
        </p:txBody>
      </p:sp>
      <p:pic>
        <p:nvPicPr>
          <p:cNvPr id="5" name="Picture 4" descr="imagesCA3DKP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4800600"/>
            <a:ext cx="2619375" cy="1743075"/>
          </a:xfrm>
          <a:prstGeom prst="rect">
            <a:avLst/>
          </a:prstGeom>
        </p:spPr>
      </p:pic>
      <p:pic>
        <p:nvPicPr>
          <p:cNvPr id="6" name="Picture 5" descr="img_1674-crop-copy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038600"/>
            <a:ext cx="2743200" cy="2667000"/>
          </a:xfrm>
          <a:prstGeom prst="rect">
            <a:avLst/>
          </a:prstGeom>
        </p:spPr>
      </p:pic>
      <p:pic>
        <p:nvPicPr>
          <p:cNvPr id="7" name="Picture 6" descr="untitled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4191000"/>
            <a:ext cx="2667000" cy="2181009"/>
          </a:xfrm>
          <a:prstGeom prst="rect">
            <a:avLst/>
          </a:prstGeom>
        </p:spPr>
      </p:pic>
      <p:pic>
        <p:nvPicPr>
          <p:cNvPr id="8" name="Picture 7" descr="A-really-good-ha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2133600"/>
            <a:ext cx="2971800" cy="200273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Naughty and Nice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Good girls and boys in Switzerland get some sweets in their stocking and bad girls and boys get nothing but a big lump of coal!</a:t>
            </a:r>
          </a:p>
          <a:p>
            <a:endParaRPr lang="en-US" dirty="0"/>
          </a:p>
        </p:txBody>
      </p:sp>
      <p:pic>
        <p:nvPicPr>
          <p:cNvPr id="5" name="Picture 4" descr="christmas-stockin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819400"/>
            <a:ext cx="3638550" cy="318135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Interesting facts about Christmas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smtClean="0"/>
              <a:t>S</a:t>
            </a:r>
            <a:r>
              <a:rPr lang="en-US" dirty="0" smtClean="0"/>
              <a:t>witzerland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Did you know that the Christmas caroling is sung in 4 languages?</a:t>
            </a:r>
          </a:p>
          <a:p>
            <a:r>
              <a:rPr lang="en-US" dirty="0" smtClean="0"/>
              <a:t>The tree is decorated by Christkind.</a:t>
            </a:r>
          </a:p>
          <a:p>
            <a:r>
              <a:rPr lang="en-US" dirty="0" smtClean="0"/>
              <a:t> Befana, Christkind, Samichlaus, and Le Petit Jesus put the gifts  under the tree.</a:t>
            </a:r>
          </a:p>
          <a:p>
            <a:r>
              <a:rPr lang="en-US" dirty="0" smtClean="0"/>
              <a:t> T</a:t>
            </a:r>
            <a:r>
              <a:rPr lang="en-US" dirty="0" smtClean="0"/>
              <a:t>here is a Christmas tradition that people go to midnight mass on Christmas Eve. </a:t>
            </a:r>
            <a:endParaRPr lang="en-US" dirty="0"/>
          </a:p>
        </p:txBody>
      </p:sp>
      <p:pic>
        <p:nvPicPr>
          <p:cNvPr id="4" name="Picture 3" descr="snowflak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4419600"/>
            <a:ext cx="2895600" cy="2286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566</TotalTime>
  <Words>258</Words>
  <Application>Microsoft Office PowerPoint</Application>
  <PresentationFormat>On-screen Show (4:3)</PresentationFormat>
  <Paragraphs>143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Christmas in Switzerland </vt:lpstr>
      <vt:lpstr>Switzerland </vt:lpstr>
      <vt:lpstr>Language                   </vt:lpstr>
      <vt:lpstr>The Christmas tree</vt:lpstr>
      <vt:lpstr>Santa Clause</vt:lpstr>
      <vt:lpstr>The main Swiss Christmas characters </vt:lpstr>
      <vt:lpstr>Traditional food </vt:lpstr>
      <vt:lpstr>Naughty and Nice </vt:lpstr>
      <vt:lpstr>Interesting facts about Christmas in Switzerland </vt:lpstr>
      <vt:lpstr>Bibliography </vt:lpstr>
    </vt:vector>
  </TitlesOfParts>
  <Company>TCRSB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in Switzerland</dc:title>
  <dc:creator>Drumlin Heights</dc:creator>
  <cp:lastModifiedBy>Drumlin Heights</cp:lastModifiedBy>
  <cp:revision>75</cp:revision>
  <dcterms:created xsi:type="dcterms:W3CDTF">2012-11-15T16:04:55Z</dcterms:created>
  <dcterms:modified xsi:type="dcterms:W3CDTF">2012-12-14T14:56:52Z</dcterms:modified>
</cp:coreProperties>
</file>