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CC2F3A-2353-47A4-971E-4535E910410D}" type="datetimeFigureOut">
              <a:rPr lang="en-US" smtClean="0"/>
              <a:pPr/>
              <a:t>7/26/2002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7D2C45-1C79-403B-9441-370DFE215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.netallaroundtheworld/" TargetMode="External"/><Relationship Id="rId2" Type="http://schemas.openxmlformats.org/officeDocument/2006/relationships/hyperlink" Target="http://www.allaboutturkey.com/tourism-info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s.net/aroundtheworld.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 in turkey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Ethan O'Connor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Bibliography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www.allaboutturkey.com › </a:t>
            </a:r>
            <a:r>
              <a:rPr lang="en-CA" dirty="0" smtClean="0">
                <a:hlinkClick r:id="rId2"/>
              </a:rPr>
              <a:t>Tourist </a:t>
            </a:r>
            <a:r>
              <a:rPr lang="en-CA" dirty="0" smtClean="0">
                <a:hlinkClick r:id="rId2"/>
              </a:rPr>
              <a:t>Info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http://www.Santa.netallaroundtheworld</a:t>
            </a:r>
            <a:r>
              <a:rPr lang="en-CA" dirty="0" smtClean="0"/>
              <a:t> </a:t>
            </a:r>
          </a:p>
          <a:p>
            <a:r>
              <a:rPr lang="en-CA" dirty="0" smtClean="0"/>
              <a:t>Google.com</a:t>
            </a:r>
            <a:endParaRPr lang="en-US" dirty="0" smtClean="0"/>
          </a:p>
          <a:p>
            <a:r>
              <a:rPr lang="en-CA" dirty="0" smtClean="0"/>
              <a:t>taste.com.au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recipes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    Santa's punch 1 quart pineapple juice</a:t>
            </a:r>
            <a:br>
              <a:rPr lang="en-US" dirty="0" smtClean="0"/>
            </a:br>
            <a:r>
              <a:rPr lang="en-US" dirty="0" smtClean="0"/>
              <a:t>1 pkg (2 qt) lime Kool-aid</a:t>
            </a:r>
            <a:br>
              <a:rPr lang="en-US" dirty="0" smtClean="0"/>
            </a:br>
            <a:r>
              <a:rPr lang="en-US" dirty="0" smtClean="0"/>
              <a:t>1 qt lime sherbet</a:t>
            </a:r>
            <a:br>
              <a:rPr lang="en-US" dirty="0" smtClean="0"/>
            </a:br>
            <a:r>
              <a:rPr lang="en-US" dirty="0" smtClean="0"/>
              <a:t>2 qts ginger ale</a:t>
            </a:r>
            <a:br>
              <a:rPr lang="en-US" dirty="0" smtClean="0"/>
            </a:br>
            <a:r>
              <a:rPr lang="en-US" dirty="0" smtClean="0"/>
              <a:t>Mix Kool-aid in punch bowl. Add pineapple juice. Just before serving, add sherbet by spoonfuls. Add ginger ale. For red punch, use raspberry Kool-aid and sherbert.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snow candy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lb white bark candy</a:t>
            </a:r>
            <a:br>
              <a:rPr lang="en-US" dirty="0" smtClean="0"/>
            </a:br>
            <a:r>
              <a:rPr lang="en-US" dirty="0" smtClean="0"/>
              <a:t>1 lb salted nuts</a:t>
            </a:r>
            <a:br>
              <a:rPr lang="en-US" dirty="0" smtClean="0"/>
            </a:br>
            <a:r>
              <a:rPr lang="en-US" dirty="0" smtClean="0"/>
              <a:t>2 cups crispy rice cereal</a:t>
            </a:r>
            <a:br>
              <a:rPr lang="en-US" dirty="0" smtClean="0"/>
            </a:br>
            <a:r>
              <a:rPr lang="en-US" dirty="0" smtClean="0"/>
              <a:t>Melt </a:t>
            </a:r>
            <a:r>
              <a:rPr lang="en-US" dirty="0" smtClean="0"/>
              <a:t>candy in a double boiler. Add nuts and cereal. Mix well. Spoon onto waxed paper. Refrigerate until firm. Break into pieces and store in air tight container.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              The flag of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static.desktopnexus.com/thumbnails/19490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86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/>
              <a:t>  </a:t>
            </a:r>
            <a:r>
              <a:rPr lang="en-US" dirty="0" smtClean="0"/>
              <a:t>The map of turkey</a:t>
            </a:r>
            <a:endParaRPr lang="en-US" dirty="0"/>
          </a:p>
        </p:txBody>
      </p:sp>
      <p:pic>
        <p:nvPicPr>
          <p:cNvPr id="4" name="Content Placeholder 3" descr="turkey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7793873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/>
              <a:t>Population </a:t>
            </a:r>
            <a:r>
              <a:rPr lang="en-US" dirty="0" smtClean="0"/>
              <a:t>of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8001000" cy="4190999"/>
          </a:xfrm>
        </p:spPr>
        <p:txBody>
          <a:bodyPr/>
          <a:lstStyle/>
          <a:p>
            <a:r>
              <a:rPr lang="en-US" dirty="0" smtClean="0">
                <a:solidFill>
                  <a:srgbClr val="01FF2B"/>
                </a:solidFill>
              </a:rPr>
              <a:t>The population of turkey is </a:t>
            </a:r>
            <a:r>
              <a:rPr lang="en-US" dirty="0" smtClean="0">
                <a:solidFill>
                  <a:srgbClr val="01FF2B"/>
                </a:solidFill>
              </a:rPr>
              <a:t>73,639,596.</a:t>
            </a:r>
            <a:endParaRPr lang="en-US" dirty="0">
              <a:solidFill>
                <a:srgbClr val="01FF2B"/>
              </a:solidFill>
            </a:endParaRPr>
          </a:p>
        </p:txBody>
      </p:sp>
      <p:pic>
        <p:nvPicPr>
          <p:cNvPr id="6" name="Picture 5" descr="turkey-population-imf-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124200"/>
            <a:ext cx="6668431" cy="28578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smtClean="0"/>
              <a:t> Celebrate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1FF2B"/>
                </a:solidFill>
              </a:rPr>
              <a:t>In turkey Santa Claus is celebrated every  year  during the three-day festival held in </a:t>
            </a:r>
            <a:r>
              <a:rPr lang="en-US" dirty="0" smtClean="0">
                <a:solidFill>
                  <a:srgbClr val="01FF2B"/>
                </a:solidFill>
              </a:rPr>
              <a:t>December. </a:t>
            </a:r>
            <a:endParaRPr lang="en-US" dirty="0">
              <a:solidFill>
                <a:srgbClr val="01FF2B"/>
              </a:solidFill>
            </a:endParaRPr>
          </a:p>
        </p:txBody>
      </p:sp>
      <p:pic>
        <p:nvPicPr>
          <p:cNvPr id="4" name="Picture 3" descr="turkish_jet_syria_crash_june_22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70866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2590801"/>
            <a:ext cx="4590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www.santas.net/aroundtheworld.h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/>
              <a:t> </a:t>
            </a:r>
            <a:r>
              <a:rPr lang="en-US" dirty="0" smtClean="0"/>
              <a:t>Main language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1FF2B"/>
                </a:solidFill>
              </a:rPr>
              <a:t>The main language in turkey is Turkish. And they say merry Christmas they said merry </a:t>
            </a:r>
            <a:r>
              <a:rPr lang="en-US" dirty="0" smtClean="0">
                <a:solidFill>
                  <a:srgbClr val="01FF2B"/>
                </a:solidFill>
              </a:rPr>
              <a:t>Christmas is noelinz kutlu olsun</a:t>
            </a:r>
            <a:endParaRPr lang="en-US" dirty="0">
              <a:solidFill>
                <a:srgbClr val="01FF2B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FF2B"/>
                </a:solidFill>
              </a:rPr>
              <a:t>Yes there is a Christmas tree Santa clauses lit up the whole nine.     </a:t>
            </a:r>
            <a:endParaRPr lang="en-US" dirty="0">
              <a:solidFill>
                <a:srgbClr val="01FF2B"/>
              </a:solidFill>
            </a:endParaRPr>
          </a:p>
        </p:txBody>
      </p:sp>
      <p:pic>
        <p:nvPicPr>
          <p:cNvPr id="16386" name="Picture 2" descr="http://www.coolcards.co.uk/blog/uploaded_images/xmas_tree-784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6101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they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FF2B"/>
                </a:solidFill>
              </a:rPr>
              <a:t>The bad boys and girls get coal and fruit for </a:t>
            </a:r>
            <a:r>
              <a:rPr lang="en-US" dirty="0" err="1" smtClean="0">
                <a:solidFill>
                  <a:srgbClr val="01FF2B"/>
                </a:solidFill>
              </a:rPr>
              <a:t>christmas</a:t>
            </a:r>
            <a:r>
              <a:rPr lang="en-US" dirty="0" smtClean="0">
                <a:solidFill>
                  <a:srgbClr val="01FF2B"/>
                </a:solidFill>
              </a:rPr>
              <a:t> </a:t>
            </a:r>
            <a:endParaRPr lang="en-US" dirty="0">
              <a:solidFill>
                <a:srgbClr val="01FF2B"/>
              </a:solidFill>
            </a:endParaRPr>
          </a:p>
        </p:txBody>
      </p:sp>
      <p:pic>
        <p:nvPicPr>
          <p:cNvPr id="4" name="Picture 3" descr="e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71800"/>
            <a:ext cx="3733800" cy="3276600"/>
          </a:xfrm>
          <a:prstGeom prst="rect">
            <a:avLst/>
          </a:prstGeom>
        </p:spPr>
      </p:pic>
      <p:pic>
        <p:nvPicPr>
          <p:cNvPr id="15362" name="Picture 2" descr="http://2.bp.blogspot.com/-PIOAMwSd6-U/UG7jk7XdfrI/AAAAAAAAAK8/5d-Eu6-Qai0/s1600/fruit+t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37337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Unique facts about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1FF2B"/>
                </a:solidFill>
              </a:rPr>
              <a:t>The first church built by man </a:t>
            </a:r>
            <a:r>
              <a:rPr lang="en-US" dirty="0" smtClean="0">
                <a:solidFill>
                  <a:srgbClr val="01FF2B"/>
                </a:solidFill>
              </a:rPr>
              <a:t>St</a:t>
            </a:r>
            <a:r>
              <a:rPr lang="en-US" dirty="0" smtClean="0">
                <a:solidFill>
                  <a:srgbClr val="01FF2B"/>
                </a:solidFill>
              </a:rPr>
              <a:t>. Peter’s </a:t>
            </a:r>
            <a:r>
              <a:rPr lang="en-US" dirty="0" smtClean="0">
                <a:solidFill>
                  <a:srgbClr val="01FF2B"/>
                </a:solidFill>
              </a:rPr>
              <a:t>Church </a:t>
            </a:r>
            <a:r>
              <a:rPr lang="en-US" dirty="0" smtClean="0">
                <a:solidFill>
                  <a:srgbClr val="01FF2B"/>
                </a:solidFill>
              </a:rPr>
              <a:t>is in Antioch </a:t>
            </a:r>
            <a:r>
              <a:rPr lang="en-US" dirty="0" err="1" smtClean="0">
                <a:solidFill>
                  <a:srgbClr val="01FF2B"/>
                </a:solidFill>
              </a:rPr>
              <a:t>Antakya,Turkey</a:t>
            </a:r>
            <a:r>
              <a:rPr lang="en-US" dirty="0" smtClean="0">
                <a:solidFill>
                  <a:srgbClr val="01FF2B"/>
                </a:solidFill>
              </a:rPr>
              <a:t>. </a:t>
            </a:r>
            <a:endParaRPr lang="en-US" dirty="0" smtClean="0">
              <a:solidFill>
                <a:srgbClr val="01FF2B"/>
              </a:solidFill>
            </a:endParaRPr>
          </a:p>
          <a:p>
            <a:r>
              <a:rPr lang="en-US" dirty="0" smtClean="0">
                <a:solidFill>
                  <a:srgbClr val="01FF2B"/>
                </a:solidFill>
              </a:rPr>
              <a:t>also known as Santa Claus, was born in </a:t>
            </a:r>
            <a:r>
              <a:rPr lang="en-US" dirty="0" smtClean="0">
                <a:solidFill>
                  <a:srgbClr val="01FF2B"/>
                </a:solidFill>
              </a:rPr>
              <a:t>patara </a:t>
            </a:r>
            <a:r>
              <a:rPr lang="en-US" dirty="0" smtClean="0">
                <a:solidFill>
                  <a:srgbClr val="01FF2B"/>
                </a:solidFill>
              </a:rPr>
              <a:t>and became the bishop of </a:t>
            </a:r>
            <a:r>
              <a:rPr lang="en-US" dirty="0" smtClean="0">
                <a:solidFill>
                  <a:srgbClr val="01FF2B"/>
                </a:solidFill>
              </a:rPr>
              <a:t>demre , </a:t>
            </a:r>
            <a:r>
              <a:rPr lang="en-US" dirty="0" smtClean="0">
                <a:solidFill>
                  <a:srgbClr val="01FF2B"/>
                </a:solidFill>
              </a:rPr>
              <a:t>on Turkey’s </a:t>
            </a:r>
            <a:r>
              <a:rPr lang="en-US" dirty="0" smtClean="0">
                <a:solidFill>
                  <a:srgbClr val="01FF2B"/>
                </a:solidFill>
              </a:rPr>
              <a:t>mediterranean coast.</a:t>
            </a:r>
          </a:p>
          <a:p>
            <a:r>
              <a:rPr lang="en-US" dirty="0" smtClean="0">
                <a:solidFill>
                  <a:srgbClr val="01FF2B"/>
                </a:solidFill>
              </a:rPr>
              <a:t>The last meal on Noah’s Ark, a pudding of sweet and  sour taste </a:t>
            </a:r>
            <a:r>
              <a:rPr lang="en-US" dirty="0" smtClean="0">
                <a:solidFill>
                  <a:srgbClr val="01FF2B"/>
                </a:solidFill>
              </a:rPr>
              <a:t>asureis </a:t>
            </a:r>
            <a:r>
              <a:rPr lang="en-US" dirty="0" smtClean="0">
                <a:solidFill>
                  <a:srgbClr val="01FF2B"/>
                </a:solidFill>
              </a:rPr>
              <a:t>still served throughout </a:t>
            </a:r>
            <a:r>
              <a:rPr lang="en-US" dirty="0" smtClean="0">
                <a:solidFill>
                  <a:srgbClr val="01FF2B"/>
                </a:solidFill>
              </a:rPr>
              <a:t>Turkey .</a:t>
            </a:r>
            <a:endParaRPr lang="en-US" dirty="0" smtClean="0">
              <a:solidFill>
                <a:srgbClr val="01FF2B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482</TotalTime>
  <Words>188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Christmas in turkey </vt:lpstr>
      <vt:lpstr>              The flag of turkey</vt:lpstr>
      <vt:lpstr>          The map of turkey</vt:lpstr>
      <vt:lpstr>        Population of turkey</vt:lpstr>
      <vt:lpstr>                  Celebrate  </vt:lpstr>
      <vt:lpstr>              Main language   </vt:lpstr>
      <vt:lpstr>Is there a tree</vt:lpstr>
      <vt:lpstr>what do they get</vt:lpstr>
      <vt:lpstr>   Unique facts about turkey</vt:lpstr>
      <vt:lpstr>               Bibliography   </vt:lpstr>
      <vt:lpstr>                   recipes </vt:lpstr>
      <vt:lpstr>        snow candy</vt:lpstr>
    </vt:vector>
  </TitlesOfParts>
  <Company>TCRSB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Drumlin Heights</dc:creator>
  <cp:lastModifiedBy>Drumlin Heights</cp:lastModifiedBy>
  <cp:revision>46</cp:revision>
  <dcterms:created xsi:type="dcterms:W3CDTF">2002-07-30T06:24:21Z</dcterms:created>
  <dcterms:modified xsi:type="dcterms:W3CDTF">2002-07-26T21:14:38Z</dcterms:modified>
</cp:coreProperties>
</file>