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0"/>
  </p:notesMasterIdLst>
  <p:sldIdLst>
    <p:sldId id="263" r:id="rId2"/>
    <p:sldId id="257" r:id="rId3"/>
    <p:sldId id="258" r:id="rId4"/>
    <p:sldId id="260" r:id="rId5"/>
    <p:sldId id="261" r:id="rId6"/>
    <p:sldId id="265" r:id="rId7"/>
    <p:sldId id="270"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7002" autoAdjust="0"/>
  </p:normalViewPr>
  <p:slideViewPr>
    <p:cSldViewPr>
      <p:cViewPr varScale="1">
        <p:scale>
          <a:sx n="72" d="100"/>
          <a:sy n="72" d="100"/>
        </p:scale>
        <p:origin x="-4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09E990-7A33-48D6-9C3A-1D68D5DEA721}" type="datetimeFigureOut">
              <a:rPr lang="en-US" smtClean="0"/>
              <a:pPr/>
              <a:t>10/1/2002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8E932B-4B45-4DE3-AF9C-6B0A330C712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8E932B-4B45-4DE3-AF9C-6B0A330C712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8E932B-4B45-4DE3-AF9C-6B0A330C712F}"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8E932B-4B45-4DE3-AF9C-6B0A330C712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6548C809-BA63-4EBD-967B-F11A18DF68E0}" type="datetimeFigureOut">
              <a:rPr lang="en-US" smtClean="0"/>
              <a:pPr/>
              <a:t>10/1/2002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A2606D-3067-4654-9165-F9467C99FD61}"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48C809-BA63-4EBD-967B-F11A18DF68E0}" type="datetimeFigureOut">
              <a:rPr lang="en-US" smtClean="0"/>
              <a:pPr/>
              <a:t>10/1/2002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A2606D-3067-4654-9165-F9467C99FD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48C809-BA63-4EBD-967B-F11A18DF68E0}" type="datetimeFigureOut">
              <a:rPr lang="en-US" smtClean="0"/>
              <a:pPr/>
              <a:t>10/1/2002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A2606D-3067-4654-9165-F9467C99FD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48C809-BA63-4EBD-967B-F11A18DF68E0}" type="datetimeFigureOut">
              <a:rPr lang="en-US" smtClean="0"/>
              <a:pPr/>
              <a:t>10/1/2002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A2606D-3067-4654-9165-F9467C99FD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6548C809-BA63-4EBD-967B-F11A18DF68E0}" type="datetimeFigureOut">
              <a:rPr lang="en-US" smtClean="0"/>
              <a:pPr/>
              <a:t>10/1/2002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A2606D-3067-4654-9165-F9467C99FD61}"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48C809-BA63-4EBD-967B-F11A18DF68E0}" type="datetimeFigureOut">
              <a:rPr lang="en-US" smtClean="0"/>
              <a:pPr/>
              <a:t>10/1/2002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72A2606D-3067-4654-9165-F9467C99FD61}"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48C809-BA63-4EBD-967B-F11A18DF68E0}" type="datetimeFigureOut">
              <a:rPr lang="en-US" smtClean="0"/>
              <a:pPr/>
              <a:t>10/1/2002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72A2606D-3067-4654-9165-F9467C99FD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548C809-BA63-4EBD-967B-F11A18DF68E0}" type="datetimeFigureOut">
              <a:rPr lang="en-US" smtClean="0"/>
              <a:pPr/>
              <a:t>10/1/2002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2A2606D-3067-4654-9165-F9467C99FD61}"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48C809-BA63-4EBD-967B-F11A18DF68E0}" type="datetimeFigureOut">
              <a:rPr lang="en-US" smtClean="0"/>
              <a:pPr/>
              <a:t>10/1/2002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2A2606D-3067-4654-9165-F9467C99FD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6548C809-BA63-4EBD-967B-F11A18DF68E0}" type="datetimeFigureOut">
              <a:rPr lang="en-US" smtClean="0"/>
              <a:pPr/>
              <a:t>10/1/2002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A2606D-3067-4654-9165-F9467C99FD61}"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6548C809-BA63-4EBD-967B-F11A18DF68E0}" type="datetimeFigureOut">
              <a:rPr lang="en-US" smtClean="0"/>
              <a:pPr/>
              <a:t>10/1/2002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A2606D-3067-4654-9165-F9467C99FD61}"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6548C809-BA63-4EBD-967B-F11A18DF68E0}" type="datetimeFigureOut">
              <a:rPr lang="en-US" smtClean="0"/>
              <a:pPr/>
              <a:t>10/1/2002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A2606D-3067-4654-9165-F9467C99FD61}"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blog.sousvidesupreme.com/2012/10/sous-vide-christmas-pudding/traditional-christmas-pudd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kaboodle.com/za/exitPageRedirect?buyItLink=http://go.redirectingat.com?id=16462x733881&amp;xs=1&amp;url=http://www.fredflare.com/customer/product.php?productid=6588&amp;cat=103&amp;externalDomain=fredflare.com&amp;exitTrackingData=%7b'catId':'AAAABCf-ld0AAAAAAkGlxQ','isAffiliate':'false','isAvailable':'true','date':'10/6/10'%7d&amp;channel=Catalog" TargetMode="External"/><Relationship Id="rId1" Type="http://schemas.openxmlformats.org/officeDocument/2006/relationships/slideLayout" Target="../slideLayouts/slideLayout4.xml"/><Relationship Id="rId5" Type="http://schemas.openxmlformats.org/officeDocument/2006/relationships/image" Target="../media/image8.jpeg"/><Relationship Id="rId4" Type="http://schemas.openxmlformats.org/officeDocument/2006/relationships/hyperlink" Target="http://museumsofcanada.com/product/ProductListing.aspx?categoryId=11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953000"/>
            <a:ext cx="5486400" cy="566738"/>
          </a:xfrm>
        </p:spPr>
        <p:txBody>
          <a:bodyPr>
            <a:noAutofit/>
          </a:bodyPr>
          <a:lstStyle/>
          <a:p>
            <a:r>
              <a:rPr lang="en-US" sz="2800" dirty="0" smtClean="0">
                <a:solidFill>
                  <a:srgbClr val="FF0000"/>
                </a:solidFill>
              </a:rPr>
              <a:t>Christmas in Vietnam</a:t>
            </a:r>
            <a:endParaRPr lang="en-US" sz="2800" dirty="0">
              <a:solidFill>
                <a:srgbClr val="FF0000"/>
              </a:solidFill>
            </a:endParaRPr>
          </a:p>
        </p:txBody>
      </p:sp>
      <p:sp>
        <p:nvSpPr>
          <p:cNvPr id="4" name="Text Placeholder 3"/>
          <p:cNvSpPr>
            <a:spLocks noGrp="1"/>
          </p:cNvSpPr>
          <p:nvPr>
            <p:ph type="body" sz="half" idx="2"/>
          </p:nvPr>
        </p:nvSpPr>
        <p:spPr/>
        <p:txBody>
          <a:bodyPr>
            <a:noAutofit/>
          </a:bodyPr>
          <a:lstStyle/>
          <a:p>
            <a:r>
              <a:rPr lang="en-US" sz="4400" dirty="0" smtClean="0">
                <a:solidFill>
                  <a:srgbClr val="00B050"/>
                </a:solidFill>
              </a:rPr>
              <a:t>By Travis Nickerson</a:t>
            </a:r>
            <a:endParaRPr lang="en-US" sz="4400" dirty="0">
              <a:solidFill>
                <a:srgbClr val="00B050"/>
              </a:solidFill>
            </a:endParaRPr>
          </a:p>
        </p:txBody>
      </p:sp>
      <p:pic>
        <p:nvPicPr>
          <p:cNvPr id="5" name="Picture 2" descr="http://unimaps.com/flags-asia/vietnam-flag.gif"/>
          <p:cNvPicPr>
            <a:picLocks noGrp="1" noChangeAspect="1" noChangeArrowheads="1"/>
          </p:cNvPicPr>
          <p:nvPr>
            <p:ph type="pic" idx="1"/>
          </p:nvPr>
        </p:nvPicPr>
        <p:blipFill>
          <a:blip r:embed="rId3" cstate="print"/>
          <a:srcRect t="11830" b="11830"/>
          <a:stretch>
            <a:fillRect/>
          </a:stretch>
        </p:blipFill>
        <p:spPr bwMode="auto">
          <a:xfrm>
            <a:off x="-152400" y="0"/>
            <a:ext cx="9144000" cy="49048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push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5334000"/>
            <a:ext cx="5486400" cy="762000"/>
          </a:xfrm>
        </p:spPr>
        <p:txBody>
          <a:bodyPr>
            <a:noAutofit/>
          </a:bodyPr>
          <a:lstStyle/>
          <a:p>
            <a:r>
              <a:rPr lang="en-US" sz="3600" dirty="0" smtClean="0">
                <a:solidFill>
                  <a:srgbClr val="00B050"/>
                </a:solidFill>
              </a:rPr>
              <a:t>The Flag and map</a:t>
            </a:r>
            <a:br>
              <a:rPr lang="en-US" sz="3600" dirty="0" smtClean="0">
                <a:solidFill>
                  <a:srgbClr val="00B050"/>
                </a:solidFill>
              </a:rPr>
            </a:br>
            <a:r>
              <a:rPr lang="en-US" sz="3600" dirty="0" smtClean="0">
                <a:solidFill>
                  <a:srgbClr val="00B050"/>
                </a:solidFill>
              </a:rPr>
              <a:t> of Vietnam</a:t>
            </a:r>
            <a:endParaRPr lang="en-US" sz="3600" dirty="0">
              <a:solidFill>
                <a:srgbClr val="00B050"/>
              </a:solidFill>
            </a:endParaRPr>
          </a:p>
        </p:txBody>
      </p:sp>
      <p:sp>
        <p:nvSpPr>
          <p:cNvPr id="20" name="Text Placeholder 19"/>
          <p:cNvSpPr>
            <a:spLocks noGrp="1"/>
          </p:cNvSpPr>
          <p:nvPr>
            <p:ph type="body" sz="half" idx="2"/>
          </p:nvPr>
        </p:nvSpPr>
        <p:spPr>
          <a:xfrm>
            <a:off x="1143000" y="6134100"/>
            <a:ext cx="6553200" cy="723900"/>
          </a:xfrm>
          <a:solidFill>
            <a:schemeClr val="accent4">
              <a:lumMod val="75000"/>
            </a:schemeClr>
          </a:solidFill>
          <a:ln>
            <a:solidFill>
              <a:schemeClr val="accent4">
                <a:lumMod val="75000"/>
              </a:schemeClr>
            </a:solidFill>
          </a:ln>
        </p:spPr>
        <p:txBody>
          <a:bodyPr>
            <a:normAutofit/>
          </a:bodyPr>
          <a:lstStyle/>
          <a:p>
            <a:r>
              <a:rPr lang="en-US" sz="3200" dirty="0" smtClean="0">
                <a:solidFill>
                  <a:srgbClr val="FF0000"/>
                </a:solidFill>
              </a:rPr>
              <a:t>Unimaps.com</a:t>
            </a:r>
            <a:r>
              <a:rPr lang="en-US" dirty="0" smtClean="0">
                <a:solidFill>
                  <a:srgbClr val="FF0000"/>
                </a:solidFill>
              </a:rPr>
              <a:t>	</a:t>
            </a:r>
            <a:r>
              <a:rPr lang="en-US" sz="2800" dirty="0" smtClean="0">
                <a:solidFill>
                  <a:srgbClr val="FF0000"/>
                </a:solidFill>
              </a:rPr>
              <a:t>shutterstock.com</a:t>
            </a:r>
            <a:endParaRPr lang="en-US" dirty="0">
              <a:solidFill>
                <a:srgbClr val="FF0000"/>
              </a:solidFill>
            </a:endParaRPr>
          </a:p>
        </p:txBody>
      </p:sp>
      <p:pic>
        <p:nvPicPr>
          <p:cNvPr id="1026" name="Picture 2" descr="http://unimaps.com/flags-asia/vietnam-flag.gif"/>
          <p:cNvPicPr>
            <a:picLocks noGrp="1" noChangeAspect="1" noChangeArrowheads="1"/>
          </p:cNvPicPr>
          <p:nvPr>
            <p:ph type="pic" idx="1"/>
          </p:nvPr>
        </p:nvPicPr>
        <p:blipFill>
          <a:blip r:embed="rId2" cstate="print"/>
          <a:srcRect l="5556" r="5556"/>
          <a:stretch>
            <a:fillRect/>
          </a:stretch>
        </p:blipFill>
        <p:spPr bwMode="auto">
          <a:xfrm>
            <a:off x="5181600" y="685800"/>
            <a:ext cx="3962400" cy="29718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7" name="Picture Placeholder 14"/>
          <p:cNvSpPr txBox="1">
            <a:spLocks/>
          </p:cNvSpPr>
          <p:nvPr/>
        </p:nvSpPr>
        <p:spPr>
          <a:xfrm>
            <a:off x="1752600" y="685800"/>
            <a:ext cx="5486400" cy="4114800"/>
          </a:xfrm>
          <a:prstGeom prst="rect">
            <a:avLst/>
          </a:prstGeom>
        </p:spPr>
      </p:sp>
      <p:pic>
        <p:nvPicPr>
          <p:cNvPr id="1028" name="Picture 4" descr="http://image.shutterstock.com/display_pic_with_logo/93267/93267,1211059796,47/stock-photo-map-shaped-flag-of-vietnam-in-the-style-of-a-metal-pin-badge-12716065.jpg"/>
          <p:cNvPicPr>
            <a:picLocks noChangeAspect="1" noChangeArrowheads="1"/>
          </p:cNvPicPr>
          <p:nvPr/>
        </p:nvPicPr>
        <p:blipFill>
          <a:blip r:embed="rId3" cstate="print"/>
          <a:srcRect/>
          <a:stretch>
            <a:fillRect/>
          </a:stretch>
        </p:blipFill>
        <p:spPr bwMode="auto">
          <a:xfrm>
            <a:off x="228600" y="152400"/>
            <a:ext cx="4672518" cy="4880186"/>
          </a:xfrm>
          <a:prstGeom prst="ellipse">
            <a:avLst/>
          </a:prstGeom>
          <a:ln>
            <a:noFill/>
          </a:ln>
          <a:effectLst>
            <a:softEdge rad="112500"/>
          </a:effectLst>
        </p:spPr>
      </p:pic>
    </p:spTree>
  </p:cSld>
  <p:clrMapOvr>
    <a:masterClrMapping/>
  </p:clrMapOvr>
  <p:transition>
    <p:cover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solidFill>
                  <a:srgbClr val="FF0000"/>
                </a:solidFill>
              </a:rPr>
              <a:t>Population</a:t>
            </a:r>
            <a:endParaRPr lang="en-US" dirty="0">
              <a:solidFill>
                <a:srgbClr val="FF0000"/>
              </a:solidFill>
            </a:endParaRPr>
          </a:p>
        </p:txBody>
      </p:sp>
      <p:sp>
        <p:nvSpPr>
          <p:cNvPr id="11" name="Content Placeholder 10"/>
          <p:cNvSpPr>
            <a:spLocks noGrp="1"/>
          </p:cNvSpPr>
          <p:nvPr>
            <p:ph idx="1"/>
          </p:nvPr>
        </p:nvSpPr>
        <p:spPr>
          <a:ln>
            <a:solidFill>
              <a:schemeClr val="accent4">
                <a:lumMod val="75000"/>
              </a:schemeClr>
            </a:solidFill>
          </a:ln>
        </p:spPr>
        <p:txBody>
          <a:bodyPr>
            <a:noAutofit/>
          </a:bodyPr>
          <a:lstStyle/>
          <a:p>
            <a:pPr lvl="8">
              <a:buFont typeface="Wingdings" pitchFamily="2" charset="2"/>
              <a:buChar char="Ø"/>
            </a:pPr>
            <a:r>
              <a:rPr lang="en-US" sz="5400" dirty="0" smtClean="0">
                <a:solidFill>
                  <a:srgbClr val="00B050"/>
                </a:solidFill>
              </a:rPr>
              <a:t>The population of Vietnam is 91,519,289 in 2011</a:t>
            </a:r>
            <a:endParaRPr lang="en-US" sz="5400" dirty="0">
              <a:solidFill>
                <a:srgbClr val="00B050"/>
              </a:solidFill>
            </a:endParaRPr>
          </a:p>
        </p:txBody>
      </p:sp>
      <p:pic>
        <p:nvPicPr>
          <p:cNvPr id="4" name="Picture 4" descr="http://image.shutterstock.com/display_pic_with_logo/93267/93267,1211059796,47/stock-photo-map-shaped-flag-of-vietnam-in-the-style-of-a-metal-pin-badge-12716065.jpg"/>
          <p:cNvPicPr>
            <a:picLocks noChangeAspect="1" noChangeArrowheads="1"/>
          </p:cNvPicPr>
          <p:nvPr/>
        </p:nvPicPr>
        <p:blipFill>
          <a:blip r:embed="rId2" cstate="print"/>
          <a:srcRect/>
          <a:stretch>
            <a:fillRect/>
          </a:stretch>
        </p:blipFill>
        <p:spPr bwMode="auto">
          <a:xfrm>
            <a:off x="533400" y="4038600"/>
            <a:ext cx="2410837" cy="2133599"/>
          </a:xfrm>
          <a:prstGeom prst="rect">
            <a:avLst/>
          </a:prstGeom>
          <a:ln>
            <a:noFill/>
          </a:ln>
          <a:effectLst>
            <a:outerShdw blurRad="190500" algn="tl" rotWithShape="0">
              <a:srgbClr val="000000">
                <a:alpha val="70000"/>
              </a:srgbClr>
            </a:outerShdw>
          </a:effectLst>
        </p:spPr>
      </p:pic>
    </p:spTree>
  </p:cSld>
  <p:clrMapOvr>
    <a:masterClrMapping/>
  </p:clrMapOvr>
  <p:transition>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language</a:t>
            </a:r>
            <a:endParaRPr lang="en-US" dirty="0">
              <a:solidFill>
                <a:srgbClr val="FF0000"/>
              </a:solidFill>
            </a:endParaRPr>
          </a:p>
        </p:txBody>
      </p:sp>
      <p:sp>
        <p:nvSpPr>
          <p:cNvPr id="3" name="Content Placeholder 2"/>
          <p:cNvSpPr>
            <a:spLocks noGrp="1"/>
          </p:cNvSpPr>
          <p:nvPr>
            <p:ph idx="1"/>
          </p:nvPr>
        </p:nvSpPr>
        <p:spPr>
          <a:noFill/>
        </p:spPr>
        <p:txBody>
          <a:bodyPr/>
          <a:lstStyle/>
          <a:p>
            <a:pPr>
              <a:buClr>
                <a:srgbClr val="FF0000"/>
              </a:buClr>
              <a:buFont typeface="Wingdings" pitchFamily="2" charset="2"/>
              <a:buChar char="Ø"/>
            </a:pPr>
            <a:r>
              <a:rPr lang="en-US" dirty="0" smtClean="0">
                <a:solidFill>
                  <a:srgbClr val="00B050"/>
                </a:solidFill>
              </a:rPr>
              <a:t>Chuc Mung Giang Sinh is how you say merry Christmas in Vietnam</a:t>
            </a:r>
          </a:p>
          <a:p>
            <a:pPr>
              <a:buClr>
                <a:srgbClr val="FF0000"/>
              </a:buClr>
              <a:buNone/>
            </a:pPr>
            <a:r>
              <a:rPr lang="en-US" dirty="0" smtClean="0"/>
              <a:t/>
            </a:r>
            <a:br>
              <a:rPr lang="en-US" dirty="0" smtClean="0"/>
            </a:br>
            <a:endParaRPr lang="en-US" dirty="0"/>
          </a:p>
        </p:txBody>
      </p:sp>
    </p:spTree>
  </p:cSld>
  <p:clrMapOvr>
    <a:masterClrMapping/>
  </p:clrMapOvr>
  <p:transition>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The Santa and Christmas tree of Vietnam       </a:t>
            </a:r>
            <a:endParaRPr lang="en-US" sz="3200" dirty="0"/>
          </a:p>
        </p:txBody>
      </p:sp>
      <p:sp>
        <p:nvSpPr>
          <p:cNvPr id="5" name="Text Placeholder 4"/>
          <p:cNvSpPr>
            <a:spLocks noGrp="1"/>
          </p:cNvSpPr>
          <p:nvPr>
            <p:ph type="body" idx="1"/>
          </p:nvPr>
        </p:nvSpPr>
        <p:spPr/>
        <p:txBody>
          <a:bodyPr/>
          <a:lstStyle/>
          <a:p>
            <a:endParaRPr lang="en-US"/>
          </a:p>
        </p:txBody>
      </p:sp>
      <p:sp>
        <p:nvSpPr>
          <p:cNvPr id="7" name="Text Placeholder 6"/>
          <p:cNvSpPr>
            <a:spLocks noGrp="1"/>
          </p:cNvSpPr>
          <p:nvPr>
            <p:ph type="body" sz="half" idx="3"/>
          </p:nvPr>
        </p:nvSpPr>
        <p:spPr/>
        <p:txBody>
          <a:bodyPr/>
          <a:lstStyle/>
          <a:p>
            <a:endParaRPr lang="en-US"/>
          </a:p>
        </p:txBody>
      </p:sp>
      <p:sp>
        <p:nvSpPr>
          <p:cNvPr id="8" name="Content Placeholder 7"/>
          <p:cNvSpPr>
            <a:spLocks noGrp="1"/>
          </p:cNvSpPr>
          <p:nvPr>
            <p:ph sz="quarter" idx="4"/>
          </p:nvPr>
        </p:nvSpPr>
        <p:spPr/>
        <p:txBody>
          <a:bodyPr>
            <a:noAutofit/>
          </a:bodyPr>
          <a:lstStyle/>
          <a:p>
            <a:pPr>
              <a:buNone/>
            </a:pPr>
            <a:r>
              <a:rPr lang="en-US" sz="3200" dirty="0" smtClean="0"/>
              <a:t>The Santa looks </a:t>
            </a:r>
            <a:r>
              <a:rPr lang="en-US" sz="3200" smtClean="0"/>
              <a:t>like ours  </a:t>
            </a:r>
            <a:r>
              <a:rPr lang="en-US" sz="1600" smtClean="0"/>
              <a:t>  </a:t>
            </a: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p:txBody>
      </p:sp>
      <p:pic>
        <p:nvPicPr>
          <p:cNvPr id="1026" name="Picture 2" descr="http://www.saigon-gpdaily.com.vn/dataimages/original/2009/12/images174242_CrystalXmasTree.jpg"/>
          <p:cNvPicPr>
            <a:picLocks noChangeAspect="1" noChangeArrowheads="1"/>
          </p:cNvPicPr>
          <p:nvPr/>
        </p:nvPicPr>
        <p:blipFill>
          <a:blip r:embed="rId3" cstate="print"/>
          <a:srcRect/>
          <a:stretch>
            <a:fillRect/>
          </a:stretch>
        </p:blipFill>
        <p:spPr bwMode="auto">
          <a:xfrm>
            <a:off x="304800" y="3962401"/>
            <a:ext cx="1981200" cy="2895599"/>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Rectangle 3"/>
          <p:cNvSpPr/>
          <p:nvPr/>
        </p:nvSpPr>
        <p:spPr>
          <a:xfrm>
            <a:off x="2286000" y="5638800"/>
            <a:ext cx="2183931" cy="646331"/>
          </a:xfrm>
          <a:prstGeom prst="rect">
            <a:avLst/>
          </a:prstGeom>
          <a:solidFill>
            <a:schemeClr val="accent4">
              <a:lumMod val="75000"/>
            </a:schemeClr>
          </a:solidFill>
        </p:spPr>
        <p:txBody>
          <a:bodyPr wrap="square">
            <a:spAutoFit/>
          </a:bodyPr>
          <a:lstStyle/>
          <a:p>
            <a:pPr lvl="1">
              <a:buFont typeface="Wingdings" pitchFamily="2" charset="2"/>
              <a:buChar char="§"/>
            </a:pPr>
            <a:r>
              <a:rPr lang="en-US" dirty="0" smtClean="0">
                <a:solidFill>
                  <a:schemeClr val="bg1"/>
                </a:solidFill>
              </a:rPr>
              <a:t>myvietnamnews.com</a:t>
            </a:r>
          </a:p>
        </p:txBody>
      </p:sp>
      <p:pic>
        <p:nvPicPr>
          <p:cNvPr id="9" name="Content Placeholder 12" descr="untitledtra.bmp"/>
          <p:cNvPicPr>
            <a:picLocks noGrp="1" noChangeAspect="1"/>
          </p:cNvPicPr>
          <p:nvPr>
            <p:ph sz="quarter" idx="2"/>
          </p:nvPr>
        </p:nvPicPr>
        <p:blipFill>
          <a:blip r:embed="rId4" cstate="print"/>
          <a:stretch>
            <a:fillRect/>
          </a:stretch>
        </p:blipFill>
        <p:spPr>
          <a:xfrm>
            <a:off x="2895600" y="2819400"/>
            <a:ext cx="2197833" cy="1981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Rectangle 10"/>
          <p:cNvSpPr/>
          <p:nvPr/>
        </p:nvSpPr>
        <p:spPr>
          <a:xfrm>
            <a:off x="228600" y="2209800"/>
            <a:ext cx="2819400" cy="1477328"/>
          </a:xfrm>
          <a:prstGeom prst="rect">
            <a:avLst/>
          </a:prstGeom>
        </p:spPr>
        <p:txBody>
          <a:bodyPr wrap="square">
            <a:spAutoFit/>
          </a:bodyPr>
          <a:lstStyle/>
          <a:p>
            <a:r>
              <a:rPr lang="en-US" dirty="0" smtClean="0"/>
              <a:t>brihung-399696.jpgng-gifts-children-photo-http://talkvietnam.com/uploads/2008/12/</a:t>
            </a:r>
            <a:r>
              <a:rPr lang="en-US" dirty="0" err="1" smtClean="0"/>
              <a:t>santa</a:t>
            </a:r>
            <a:r>
              <a:rPr lang="en-US" dirty="0" smtClean="0"/>
              <a:t>-</a:t>
            </a:r>
            <a:r>
              <a:rPr lang="en-US" dirty="0" err="1" smtClean="0"/>
              <a:t>claus</a:t>
            </a:r>
            <a:r>
              <a:rPr lang="en-US" dirty="0" smtClean="0"/>
              <a:t>-takes-boat-</a:t>
            </a:r>
            <a:endParaRPr lang="en-US" dirty="0"/>
          </a:p>
        </p:txBody>
      </p:sp>
    </p:spTree>
  </p:cSld>
  <p:clrMapOvr>
    <a:masterClrMapping/>
  </p:clrMapOvr>
  <p:transition>
    <p:cover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Traditional Christmas Pudding</a:t>
            </a:r>
            <a:endParaRPr lang="en-US" dirty="0"/>
          </a:p>
        </p:txBody>
      </p:sp>
      <p:sp>
        <p:nvSpPr>
          <p:cNvPr id="3" name="Content Placeholder 2"/>
          <p:cNvSpPr>
            <a:spLocks noGrp="1"/>
          </p:cNvSpPr>
          <p:nvPr>
            <p:ph idx="1"/>
          </p:nvPr>
        </p:nvSpPr>
        <p:spPr>
          <a:xfrm>
            <a:off x="304800" y="1447800"/>
            <a:ext cx="6553200" cy="3124516"/>
          </a:xfrm>
        </p:spPr>
        <p:txBody>
          <a:bodyPr>
            <a:normAutofit fontScale="62500" lnSpcReduction="20000"/>
          </a:bodyPr>
          <a:lstStyle/>
          <a:p>
            <a:endParaRPr lang="en-US" b="1" dirty="0" smtClean="0"/>
          </a:p>
          <a:p>
            <a:r>
              <a:rPr lang="en-US" dirty="0" smtClean="0"/>
              <a:t>This recipe makes one large pudding in a 2 pint (1.2 litre) basin. If you have any left over it will re-heat beautifully, wrapped in foil, in the oven next day. If you want two smaller puddings, use two 1 pint (570 ml) basins, but give them the same steaming time. If you can't get barley wine (pubs usually have it), use extra stout instead. The best way to use what's left over, if you don't want to drink it, is to add it to my Beef in Designer Beer recipe to give it a beautiful rich sauce.</a:t>
            </a:r>
          </a:p>
          <a:p>
            <a:endParaRPr lang="en-US" dirty="0"/>
          </a:p>
        </p:txBody>
      </p:sp>
      <p:sp>
        <p:nvSpPr>
          <p:cNvPr id="4" name="Rectangle 3"/>
          <p:cNvSpPr/>
          <p:nvPr/>
        </p:nvSpPr>
        <p:spPr>
          <a:xfrm>
            <a:off x="685800" y="4419600"/>
            <a:ext cx="4572000" cy="646331"/>
          </a:xfrm>
          <a:prstGeom prst="rect">
            <a:avLst/>
          </a:prstGeom>
        </p:spPr>
        <p:txBody>
          <a:bodyPr>
            <a:spAutoFit/>
          </a:bodyPr>
          <a:lstStyle/>
          <a:p>
            <a:r>
              <a:rPr lang="en-US" dirty="0" smtClean="0"/>
              <a:t>http://blog.sousvidesupreme.com/2012/10/sous-vide-christmas-pudding/</a:t>
            </a:r>
            <a:endParaRPr lang="en-US" dirty="0"/>
          </a:p>
        </p:txBody>
      </p:sp>
      <p:pic>
        <p:nvPicPr>
          <p:cNvPr id="4098" name="Picture 2" descr="http://blog.sousvidesupreme.com/wp-content/uploads/2012/10/Traditional-Christmas-Pudding.jpg">
            <a:hlinkClick r:id="rId2"/>
          </p:cNvPr>
          <p:cNvPicPr>
            <a:picLocks noChangeAspect="1" noChangeArrowheads="1"/>
          </p:cNvPicPr>
          <p:nvPr/>
        </p:nvPicPr>
        <p:blipFill>
          <a:blip r:embed="rId3" cstate="print"/>
          <a:srcRect/>
          <a:stretch>
            <a:fillRect/>
          </a:stretch>
        </p:blipFill>
        <p:spPr bwMode="auto">
          <a:xfrm>
            <a:off x="6019800" y="4114800"/>
            <a:ext cx="2381250" cy="2514600"/>
          </a:xfrm>
          <a:prstGeom prst="rect">
            <a:avLst/>
          </a:prstGeom>
          <a:noFill/>
        </p:spPr>
      </p:pic>
    </p:spTree>
  </p:cSld>
  <p:clrMapOvr>
    <a:masterClrMapping/>
  </p:clrMapOvr>
  <p:transition>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half" idx="2"/>
          </p:nvPr>
        </p:nvSpPr>
        <p:spPr/>
        <p:txBody>
          <a:bodyPr/>
          <a:lstStyle/>
          <a:p>
            <a:r>
              <a:rPr lang="en-US" dirty="0" smtClean="0"/>
              <a:t>Bad kids get a lump coal				</a:t>
            </a:r>
          </a:p>
          <a:p>
            <a:r>
              <a:rPr lang="en-US" dirty="0" smtClean="0"/>
              <a:t>Good kids get lots of gifts</a:t>
            </a:r>
            <a:endParaRPr lang="en-US" dirty="0"/>
          </a:p>
        </p:txBody>
      </p:sp>
      <p:pic>
        <p:nvPicPr>
          <p:cNvPr id="5" name="Picture 2" descr="lump of coal cachette">
            <a:hlinkClick r:id="rId2"/>
          </p:cNvPr>
          <p:cNvPicPr>
            <a:picLocks noGrp="1" noChangeAspect="1" noChangeArrowheads="1"/>
          </p:cNvPicPr>
          <p:nvPr>
            <p:ph sz="half" idx="1"/>
          </p:nvPr>
        </p:nvPicPr>
        <p:blipFill>
          <a:blip r:embed="rId3" cstate="print"/>
          <a:srcRect/>
          <a:stretch>
            <a:fillRect/>
          </a:stretch>
        </p:blipFill>
        <p:spPr bwMode="auto">
          <a:xfrm>
            <a:off x="457200" y="1600200"/>
            <a:ext cx="2066454" cy="236616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Rectangle 5"/>
          <p:cNvSpPr/>
          <p:nvPr/>
        </p:nvSpPr>
        <p:spPr>
          <a:xfrm>
            <a:off x="4343400" y="5638800"/>
            <a:ext cx="4038600" cy="923330"/>
          </a:xfrm>
          <a:prstGeom prst="rect">
            <a:avLst/>
          </a:prstGeom>
        </p:spPr>
        <p:txBody>
          <a:bodyPr wrap="square">
            <a:spAutoFit/>
          </a:bodyPr>
          <a:lstStyle/>
          <a:p>
            <a:r>
              <a:rPr lang="en-US" dirty="0" smtClean="0"/>
              <a:t>http://museumsofcanada.com/product/CategoryPage.aspx?categoryId=113</a:t>
            </a:r>
            <a:endParaRPr lang="en-US" dirty="0"/>
          </a:p>
        </p:txBody>
      </p:sp>
      <p:pic>
        <p:nvPicPr>
          <p:cNvPr id="26626" name="Picture 2" descr="http://museumsofcanada.com/CategoryImages/headerImage_en_113.jpg">
            <a:hlinkClick r:id="rId4"/>
          </p:cNvPr>
          <p:cNvPicPr>
            <a:picLocks noChangeAspect="1" noChangeArrowheads="1"/>
          </p:cNvPicPr>
          <p:nvPr/>
        </p:nvPicPr>
        <p:blipFill>
          <a:blip r:embed="rId5" cstate="print"/>
          <a:srcRect/>
          <a:stretch>
            <a:fillRect/>
          </a:stretch>
        </p:blipFill>
        <p:spPr bwMode="auto">
          <a:xfrm>
            <a:off x="304800" y="3962400"/>
            <a:ext cx="4038600" cy="2692400"/>
          </a:xfrm>
          <a:prstGeom prst="rect">
            <a:avLst/>
          </a:prstGeom>
          <a:noFill/>
        </p:spPr>
      </p:pic>
      <p:sp>
        <p:nvSpPr>
          <p:cNvPr id="8" name="Rectangle 7"/>
          <p:cNvSpPr/>
          <p:nvPr/>
        </p:nvSpPr>
        <p:spPr>
          <a:xfrm>
            <a:off x="6248400" y="5257800"/>
            <a:ext cx="2298386" cy="369332"/>
          </a:xfrm>
          <a:prstGeom prst="rect">
            <a:avLst/>
          </a:prstGeom>
        </p:spPr>
        <p:txBody>
          <a:bodyPr wrap="none">
            <a:spAutoFit/>
          </a:bodyPr>
          <a:lstStyle/>
          <a:p>
            <a:r>
              <a:rPr lang="en-US" dirty="0" smtClean="0"/>
              <a:t>www.kaboodle.com</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Biblilgraphy</a:t>
            </a:r>
            <a:r>
              <a:rPr lang="en-US" dirty="0" smtClean="0"/>
              <a:t>		</a:t>
            </a:r>
            <a:endParaRPr lang="en-US" dirty="0"/>
          </a:p>
        </p:txBody>
      </p:sp>
      <p:sp>
        <p:nvSpPr>
          <p:cNvPr id="6" name="Rectangle 5"/>
          <p:cNvSpPr/>
          <p:nvPr/>
        </p:nvSpPr>
        <p:spPr>
          <a:xfrm>
            <a:off x="304800" y="1447800"/>
            <a:ext cx="4424994" cy="5355312"/>
          </a:xfrm>
          <a:prstGeom prst="rect">
            <a:avLst/>
          </a:prstGeom>
        </p:spPr>
        <p:txBody>
          <a:bodyPr wrap="square">
            <a:spAutoFit/>
          </a:bodyPr>
          <a:lstStyle/>
          <a:p>
            <a:r>
              <a:rPr lang="en-US" u="dotted" dirty="0" smtClean="0"/>
              <a:t>2520Saigon%252http://www.google.ca/imgres?q=santa+in+vietn2520Saigon%252520Cancer%252520Hospitalam&amp;hl=en&amp;sa=X&amp;tbo=d&amp;rls=com.microsoft:en-us&amp;biw=1024&amp;bih=550&amp;tbm=isch&amp;tbnid=AJq7-YYgROh4qM:&amp;imgrefurl=http://www.dirtypierre.com/&amp;docid=zgSeEI0zsbhtnM&amp;imgurl=http://www.dirtypierre.com/images/Santa%252520Claus%252520visits%252520Saigon%252520Cancer%252520Hospital.jpg&amp;w=567&amp;h=723&amp;ei=MH3HUMTuFcmw0AHj-4GIDQ&amp;zoom=1&amp;iact=hc&amp;vpx=216&amp;vpy=198&amp;dur=6375&amp;hovh=254&amp;hovw=199&amp;tx=148&amp;ty=144&amp;sig=104564242458030780668&amp;page=1&amp;tbnh=145&amp;tbnw=113&amp;start=0&amp;ndsp=15&amp;ved=1t:429,r:11,s:0,i:.com</a:t>
            </a:r>
          </a:p>
        </p:txBody>
      </p:sp>
      <p:sp>
        <p:nvSpPr>
          <p:cNvPr id="4" name="Rectangle 3"/>
          <p:cNvSpPr/>
          <p:nvPr/>
        </p:nvSpPr>
        <p:spPr>
          <a:xfrm>
            <a:off x="4800600" y="1524000"/>
            <a:ext cx="2298386" cy="369332"/>
          </a:xfrm>
          <a:prstGeom prst="rect">
            <a:avLst/>
          </a:prstGeom>
        </p:spPr>
        <p:txBody>
          <a:bodyPr wrap="none">
            <a:spAutoFit/>
          </a:bodyPr>
          <a:lstStyle/>
          <a:p>
            <a:r>
              <a:rPr lang="en-US" dirty="0" smtClean="0"/>
              <a:t>www.kaboodle.com</a:t>
            </a:r>
            <a:endParaRPr lang="en-US" dirty="0"/>
          </a:p>
        </p:txBody>
      </p:sp>
      <p:sp>
        <p:nvSpPr>
          <p:cNvPr id="7" name="Rectangle 6"/>
          <p:cNvSpPr/>
          <p:nvPr/>
        </p:nvSpPr>
        <p:spPr>
          <a:xfrm>
            <a:off x="5029200" y="1905000"/>
            <a:ext cx="2993512" cy="369332"/>
          </a:xfrm>
          <a:prstGeom prst="rect">
            <a:avLst/>
          </a:prstGeom>
        </p:spPr>
        <p:txBody>
          <a:bodyPr wrap="none">
            <a:spAutoFit/>
          </a:bodyPr>
          <a:lstStyle/>
          <a:p>
            <a:pPr lvl="1">
              <a:buFont typeface="Wingdings" pitchFamily="2" charset="2"/>
              <a:buChar char="§"/>
            </a:pPr>
            <a:r>
              <a:rPr lang="en-US" dirty="0" smtClean="0"/>
              <a:t>myvietnamnews.com</a:t>
            </a:r>
          </a:p>
        </p:txBody>
      </p:sp>
      <p:sp>
        <p:nvSpPr>
          <p:cNvPr id="10" name="Rectangle 9"/>
          <p:cNvSpPr/>
          <p:nvPr/>
        </p:nvSpPr>
        <p:spPr>
          <a:xfrm>
            <a:off x="4800600" y="2209800"/>
            <a:ext cx="2895600" cy="923330"/>
          </a:xfrm>
          <a:prstGeom prst="rect">
            <a:avLst/>
          </a:prstGeom>
        </p:spPr>
        <p:txBody>
          <a:bodyPr wrap="square">
            <a:spAutoFit/>
          </a:bodyPr>
          <a:lstStyle/>
          <a:p>
            <a:r>
              <a:rPr lang="en-US" dirty="0" smtClean="0"/>
              <a:t>http://museumsofcanada.com/product/CategoryPage.aspx?categoryId=113</a:t>
            </a:r>
            <a:endParaRPr lang="en-US" dirty="0"/>
          </a:p>
        </p:txBody>
      </p:sp>
      <p:sp>
        <p:nvSpPr>
          <p:cNvPr id="11" name="Rectangle 10"/>
          <p:cNvSpPr/>
          <p:nvPr/>
        </p:nvSpPr>
        <p:spPr>
          <a:xfrm>
            <a:off x="4800600" y="3124200"/>
            <a:ext cx="1905000" cy="2585323"/>
          </a:xfrm>
          <a:prstGeom prst="rect">
            <a:avLst/>
          </a:prstGeom>
        </p:spPr>
        <p:txBody>
          <a:bodyPr wrap="square">
            <a:spAutoFit/>
          </a:bodyPr>
          <a:lstStyle/>
          <a:p>
            <a:r>
              <a:rPr lang="en-US" dirty="0" smtClean="0"/>
              <a:t>brihung-399696.jpgng-gifts-children-photo-http://talkvietnam.com/uploads/2008/12/</a:t>
            </a:r>
            <a:r>
              <a:rPr lang="en-US" dirty="0" err="1" smtClean="0"/>
              <a:t>santa</a:t>
            </a:r>
            <a:r>
              <a:rPr lang="en-US" dirty="0" smtClean="0"/>
              <a:t>-</a:t>
            </a:r>
            <a:r>
              <a:rPr lang="en-US" dirty="0" err="1" smtClean="0"/>
              <a:t>claus</a:t>
            </a:r>
            <a:r>
              <a:rPr lang="en-US" dirty="0" smtClean="0"/>
              <a:t>-takes-boat-</a:t>
            </a:r>
            <a:endParaRPr lang="en-US" dirty="0"/>
          </a:p>
        </p:txBody>
      </p:sp>
      <p:sp>
        <p:nvSpPr>
          <p:cNvPr id="12" name="Rectangle 11"/>
          <p:cNvSpPr/>
          <p:nvPr/>
        </p:nvSpPr>
        <p:spPr>
          <a:xfrm>
            <a:off x="4800600" y="5867400"/>
            <a:ext cx="3143765" cy="677108"/>
          </a:xfrm>
          <a:prstGeom prst="rect">
            <a:avLst/>
          </a:prstGeom>
        </p:spPr>
        <p:txBody>
          <a:bodyPr wrap="square">
            <a:spAutoFit/>
          </a:bodyPr>
          <a:lstStyle/>
          <a:p>
            <a:r>
              <a:rPr lang="en-US" sz="2000" dirty="0" smtClean="0"/>
              <a:t>Unimaps.com</a:t>
            </a:r>
            <a:r>
              <a:rPr lang="en-US" dirty="0" smtClean="0"/>
              <a:t>	shutterstock.com</a:t>
            </a:r>
            <a:endParaRPr lang="en-US" dirty="0"/>
          </a:p>
        </p:txBody>
      </p:sp>
    </p:spTree>
  </p:cSld>
  <p:clrMapOvr>
    <a:masterClrMapping/>
  </p:clrMapOvr>
  <p:transition>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624</TotalTime>
  <Words>207</Words>
  <Application>Microsoft Office PowerPoint</Application>
  <PresentationFormat>On-screen Show (4:3)</PresentationFormat>
  <Paragraphs>63</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Foundry</vt:lpstr>
      <vt:lpstr>Christmas in Vietnam</vt:lpstr>
      <vt:lpstr>The Flag and map  of Vietnam</vt:lpstr>
      <vt:lpstr>Population</vt:lpstr>
      <vt:lpstr>language</vt:lpstr>
      <vt:lpstr>The Santa and Christmas tree of Vietnam       </vt:lpstr>
      <vt:lpstr>Traditional Christmas Pudding</vt:lpstr>
      <vt:lpstr>Slide 7</vt:lpstr>
      <vt:lpstr>Biblilgraphy  </vt:lpstr>
    </vt:vector>
  </TitlesOfParts>
  <Company>TCRSB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in Vietnam</dc:title>
  <dc:creator>Drumlin Heights</dc:creator>
  <cp:lastModifiedBy>Drumlin Heights</cp:lastModifiedBy>
  <cp:revision>66</cp:revision>
  <dcterms:created xsi:type="dcterms:W3CDTF">2002-10-08T10:12:43Z</dcterms:created>
  <dcterms:modified xsi:type="dcterms:W3CDTF">2002-10-01T17:46:50Z</dcterms:modified>
</cp:coreProperties>
</file>