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82593-860B-47F8-9838-23BD9C71FDE3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004A68-6E7C-4F83-8B43-910A9C13F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Yes</a:t>
            </a:r>
            <a:r>
              <a:rPr lang="en-US" baseline="0" dirty="0" smtClean="0"/>
              <a:t> and </a:t>
            </a:r>
            <a:endParaRPr lang="en-US" dirty="0" smtClean="0"/>
          </a:p>
          <a:p>
            <a:r>
              <a:rPr lang="en-US" dirty="0" smtClean="0"/>
              <a:t>It is decorated like our Christmas</a:t>
            </a:r>
            <a:r>
              <a:rPr lang="en-US" baseline="0" dirty="0" smtClean="0"/>
              <a:t> trees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004A68-6E7C-4F83-8B43-910A9C13F2A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couldn’t find his name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004A68-6E7C-4F83-8B43-910A9C13F2A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8D6AB-7C35-47E7-A9B0-C197671B1432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0D21F-F800-4284-85FE-CFBC4B111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8D6AB-7C35-47E7-A9B0-C197671B1432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0D21F-F800-4284-85FE-CFBC4B111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8D6AB-7C35-47E7-A9B0-C197671B1432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0D21F-F800-4284-85FE-CFBC4B111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8D6AB-7C35-47E7-A9B0-C197671B1432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0D21F-F800-4284-85FE-CFBC4B111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8D6AB-7C35-47E7-A9B0-C197671B1432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0D21F-F800-4284-85FE-CFBC4B111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8D6AB-7C35-47E7-A9B0-C197671B1432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0D21F-F800-4284-85FE-CFBC4B111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8D6AB-7C35-47E7-A9B0-C197671B1432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0D21F-F800-4284-85FE-CFBC4B111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8D6AB-7C35-47E7-A9B0-C197671B1432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0D21F-F800-4284-85FE-CFBC4B111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8D6AB-7C35-47E7-A9B0-C197671B1432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0D21F-F800-4284-85FE-CFBC4B111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8D6AB-7C35-47E7-A9B0-C197671B1432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0D21F-F800-4284-85FE-CFBC4B111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8D6AB-7C35-47E7-A9B0-C197671B1432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0D21F-F800-4284-85FE-CFBC4B111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8D6AB-7C35-47E7-A9B0-C197671B1432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0D21F-F800-4284-85FE-CFBC4B111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lonelyplanet.com/destinationRedirector?openMap=true&amp;ethylCobjId=106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Christmas in Greenland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Alex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Unique things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Men serve women their food and also pour them coffee. The dinner is followed by games and dancing throughout the night  </a:t>
            </a:r>
          </a:p>
          <a:p>
            <a:pPr>
              <a:buNone/>
            </a:pPr>
            <a:r>
              <a:rPr lang="en-US" dirty="0" smtClean="0"/>
              <a:t>Google</a:t>
            </a:r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Christmas around the world </a:t>
            </a:r>
          </a:p>
          <a:p>
            <a:pPr>
              <a:buNone/>
            </a:pPr>
            <a:r>
              <a:rPr lang="en-US" dirty="0" smtClean="0"/>
              <a:t>The north pole, Christmas around the world</a:t>
            </a:r>
          </a:p>
          <a:p>
            <a:pPr>
              <a:buNone/>
            </a:pPr>
            <a:r>
              <a:rPr lang="en-US" dirty="0" smtClean="0"/>
              <a:t>Christmas.com, world view</a:t>
            </a:r>
          </a:p>
          <a:p>
            <a:pPr>
              <a:buNone/>
            </a:pPr>
            <a:r>
              <a:rPr lang="en-US" smtClean="0"/>
              <a:t>Goole.com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flag of Greenland</a:t>
            </a:r>
            <a:endParaRPr lang="en-US" dirty="0"/>
          </a:p>
        </p:txBody>
      </p:sp>
      <p:pic>
        <p:nvPicPr>
          <p:cNvPr id="5" name="Content Placeholder 3" descr="flag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86400" y="2819400"/>
            <a:ext cx="2514600" cy="211614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52600" y="2819400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Google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the flag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 of Greenland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56,744        Google</a:t>
            </a:r>
            <a:endParaRPr lang="en-US" dirty="0"/>
          </a:p>
        </p:txBody>
      </p:sp>
      <p:pic>
        <p:nvPicPr>
          <p:cNvPr id="2052" name="Picture 4" descr="Map of Greenland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2438400"/>
            <a:ext cx="4572000" cy="343390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Date of Christmas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>
              <a:buNone/>
            </a:pPr>
            <a:r>
              <a:rPr lang="en-US" dirty="0" smtClean="0"/>
              <a:t>24th December.  </a:t>
            </a:r>
          </a:p>
          <a:p>
            <a:pPr>
              <a:buNone/>
            </a:pPr>
            <a:r>
              <a:rPr lang="en-US" dirty="0" smtClean="0"/>
              <a:t>25th December.  </a:t>
            </a:r>
          </a:p>
          <a:p>
            <a:pPr>
              <a:buNone/>
            </a:pPr>
            <a:r>
              <a:rPr lang="en-US" dirty="0" smtClean="0"/>
              <a:t>Google</a:t>
            </a:r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53400" cy="1676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How Christmas was said</a:t>
            </a:r>
            <a:br>
              <a:rPr lang="en-US" dirty="0" smtClean="0"/>
            </a:br>
            <a:r>
              <a:rPr lang="en-US" dirty="0" smtClean="0"/>
              <a:t>and what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077200" cy="3763963"/>
          </a:xfrm>
        </p:spPr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J</a:t>
            </a:r>
            <a:r>
              <a:rPr lang="en-US" dirty="0" smtClean="0"/>
              <a:t>uullimi </a:t>
            </a:r>
            <a:r>
              <a:rPr lang="en-US" dirty="0" smtClean="0"/>
              <a:t>Ukiortaassamilu Pilluarit';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I</a:t>
            </a:r>
            <a:r>
              <a:rPr lang="en-US" dirty="0" smtClean="0"/>
              <a:t>nuit/Greenlandic </a:t>
            </a:r>
            <a:r>
              <a:rPr lang="en-US" dirty="0" smtClean="0"/>
              <a:t>and Danish.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north pole, Christmas around the world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Greenland Christmas tree</a:t>
            </a:r>
            <a:endParaRPr lang="en-US" dirty="0"/>
          </a:p>
        </p:txBody>
      </p:sp>
      <p:pic>
        <p:nvPicPr>
          <p:cNvPr id="4" name="Content Placeholder 3" descr="tree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04800" y="3886200"/>
            <a:ext cx="3683455" cy="2699326"/>
          </a:xfrm>
        </p:spPr>
      </p:pic>
      <p:sp>
        <p:nvSpPr>
          <p:cNvPr id="5" name="TextBox 4"/>
          <p:cNvSpPr txBox="1"/>
          <p:nvPr/>
        </p:nvSpPr>
        <p:spPr>
          <a:xfrm>
            <a:off x="1219200" y="1828800"/>
            <a:ext cx="4590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</a:t>
            </a:r>
            <a:r>
              <a:rPr lang="en-US" dirty="0" smtClean="0"/>
              <a:t>t </a:t>
            </a:r>
            <a:r>
              <a:rPr lang="en-US" dirty="0" smtClean="0"/>
              <a:t>is decorate like Christmas trees around here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422405" y="3244334"/>
            <a:ext cx="4299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dirty="0" smtClean="0"/>
              <a:t>The north pole, Christmas around the world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Santa Claus in Greenland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dirty="0" smtClean="0"/>
              <a:t>He looks like father Christmas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Google</a:t>
            </a:r>
            <a:endParaRPr lang="en-US" dirty="0"/>
          </a:p>
        </p:txBody>
      </p:sp>
      <p:pic>
        <p:nvPicPr>
          <p:cNvPr id="6146" name="Picture 2" descr="http://www.crazyasabagofhammers.com/wp-content/uploads/2010/12/Santa-Claus-by-Karsten-Bidstrup-and-Mads-Thember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3048000"/>
            <a:ext cx="3579638" cy="2867025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Decorations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7179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People decorate their houses with glittering ornaments and string lights. They hang big Christmas stars over their windows to illuminate their houses and to reflect the festive occasion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north pole, Christmas around the world</a:t>
            </a:r>
          </a:p>
          <a:p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Traditional food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 625g strong white flour </a:t>
            </a:r>
          </a:p>
          <a:p>
            <a:pPr>
              <a:buNone/>
            </a:pPr>
            <a:r>
              <a:rPr lang="en-US" sz="2000" dirty="0" smtClean="0"/>
              <a:t> 1 tbsp salt </a:t>
            </a:r>
          </a:p>
          <a:p>
            <a:pPr>
              <a:buNone/>
            </a:pPr>
            <a:r>
              <a:rPr lang="en-US" sz="2000" dirty="0" smtClean="0"/>
              <a:t> 85g sugar </a:t>
            </a:r>
          </a:p>
          <a:p>
            <a:pPr>
              <a:buNone/>
            </a:pPr>
            <a:r>
              <a:rPr lang="en-US" sz="2000" dirty="0" smtClean="0"/>
              <a:t> 30g fresh yeast </a:t>
            </a:r>
          </a:p>
          <a:p>
            <a:pPr>
              <a:buNone/>
            </a:pPr>
            <a:r>
              <a:rPr lang="en-US" sz="2000" dirty="0" smtClean="0"/>
              <a:t> Water, to mix </a:t>
            </a:r>
          </a:p>
          <a:p>
            <a:pPr>
              <a:buNone/>
            </a:pPr>
            <a:r>
              <a:rPr lang="en-US" sz="2000" dirty="0" smtClean="0"/>
              <a:t> 500g butter, refrigerated </a:t>
            </a:r>
          </a:p>
          <a:p>
            <a:pPr>
              <a:buNone/>
            </a:pPr>
            <a:r>
              <a:rPr lang="en-US" sz="2000" dirty="0" smtClean="0"/>
              <a:t> 425 ml thick custard </a:t>
            </a:r>
          </a:p>
          <a:p>
            <a:pPr>
              <a:buNone/>
            </a:pPr>
            <a:r>
              <a:rPr lang="en-US" sz="2000" dirty="0" smtClean="0"/>
              <a:t> 125ml pureed raspberries </a:t>
            </a:r>
          </a:p>
          <a:p>
            <a:pPr>
              <a:buNone/>
            </a:pPr>
            <a:r>
              <a:rPr lang="en-US" sz="2000" dirty="0" smtClean="0"/>
              <a:t> 1 punnet of raspberries </a:t>
            </a:r>
          </a:p>
          <a:p>
            <a:pPr>
              <a:buNone/>
            </a:pPr>
            <a:r>
              <a:rPr lang="en-US" sz="2000" dirty="0" smtClean="0"/>
              <a:t> 100 g flaked almonds </a:t>
            </a:r>
          </a:p>
          <a:p>
            <a:pPr>
              <a:buNone/>
            </a:pPr>
            <a:r>
              <a:rPr lang="en-US" sz="2000" dirty="0" smtClean="0"/>
              <a:t> 1½ tbsp apricot jam </a:t>
            </a:r>
          </a:p>
          <a:p>
            <a:pPr>
              <a:buNone/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Google</a:t>
            </a:r>
          </a:p>
        </p:txBody>
      </p:sp>
      <p:sp>
        <p:nvSpPr>
          <p:cNvPr id="3074" name="AutoShape 2" descr="data:image/jpeg;base64,/9j/4AAQSkZJRgABAQAAAQABAAD/2wCEAAkGBwgHBgkIBwgKCgkLDRYPDQwMDRsUFRAWIB0iIiAdHx8kKDQsJCYxJx8fLT0tMTU3Ojo6Iys/RD84QzQ5OjcBCgoKDQwNGg8PGjclHyU3Nzc3Nzc3Nzc3Nzc3Nzc3Nzc3Nzc3Nzc3Nzc3Nzc3Nzc3Nzc3Nzc3Nzc3Nzc3Nzc3N//AABEIAJ0AfAMBIgACEQEDEQH/xAAbAAACAwEBAQAAAAAAAAAAAAAFBgMEBwIBAP/EAD0QAAIBAgQEBAMFBQgDAQAAAAECAwQRAAUSIQYxQVETImFxFIGhMkKRwdEjUnKx4QcVJDOCovDxU2JzQ//EABkBAAMBAQEAAAAAAAAAAAAAAAIDBAEFAP/EACMRAAMAAgMAAgIDAQAAAAAAAAABAgMREiExBEETIlFhcTL/2gAMAwEAAhEDEQA/ANgvjzH2PseMPse48x7jx4kA2wMzfOYcucREXkK3NumLVZX09FEzzPuOSjcnCNmFbHXVkk0jeaQ7dh2GAqtBJbCdHxBJHVmQvJLTsf2iNvpHdT+WIzxxMKiSM5egCki5kP5DFKjjQUbbb6mJPyxUhoI5Zg7ayGIJFhhfKvorwRje+SGMZ9W1VOrmNKdG6Jcsfn/TB/L5i1Ouosbi+/PC6ojigCqDYYJ5LP4lO0fWNvKOwOH6MyQtdIs5nWzx07CkVRKdlZxf6DAjI6nMqWaeKuYys5DDU4JHfa+3tgtI4L3W2oczfYYAvmFDU1UkYL+RtLSW8oPa+FXklP0GfGkhqjnLD9ouk4k1oObKPc4W0WpSO8EheNh91rgjArNMtSsp2ictE4YMrHex9R237438iAUS3p9D2CCL32x6MZvQQZvk06y0p8RRa4jN1Yeq8/wGNAy+qWuo46hQyaxuhG6nqMFNbPZcXDx7QuVXEzUeY+DU04+HkjV4nU2O/MfjglR51R1aMyOVZeannirVZNQ1qwrURufBvoIcg79MeTZbTUsSrRxhCTuxJJPzOFu2gqeFzpLsJVE5MAaAi538222IzmkECKahw0h5+GCf54GpPIGYSsyx8rBbk4GVUz6yANSf+w3OAdv0WpGSlmpszaRlgSw2JcC7D27YBZ9kkNRf4K1PPAnljA8rKLmw9b45y4lpfNJ4QtvpPMflitmWdGszOmgytj4cN/FntsfS3X+uM57XZvHvo5iVo8vhT/8ASS1h13AwVp6RQqqBy64kWjhV4aiZwFjiNx0v3/DEuZ1kGVU61Ew/Za1Vm56QTa/1w6da2MitIilpn5KCfQDEK1cdBIIQ4Ern9qzGyqg5m/pzJwtVnF0xmgSmYFY5ryMWuJFHQEe/+33xNmjiuqVFBTvLAXMczq1lk7he43Nzt272DJm66Pc3f6oZ0qzXZdK1HpUS3EMjb60/f26He3cb4Ts7oZ4KcfDVUsk17uo0glf/AFUXwWU1HhaJpGlv92FTZR6EdRfrtt2wOqpoOH60T16STo8fiRkRkXBNt/UdQMc/JTt7Hwvx+CtT8RJl01mzWWHQbFb7r6EHDjS8a0lTHG8DfFKw8zMvM4qnibh+ury9XlVO9QtkZ5oEZ19DcA/LFXMOF8rqqhp8kZcvaTzaomvE1+RKHl/pIwKXWpp7GNp/9IaabM6KsBKK8Z6hiB+f54vxSMU/w9WjJf8Aft+eFHK+HamBkSqzKMSMeYjOl/kcMSfCUaLDJJCXA8xNxv7Lth+O8q9E3EfRzPxIC94KUle7Pa/4DHB4i8QWmokYf/Qg/wAsBapYo40lic2vZk7eoxFva45d8VvoTWNSw2maUdyC1RGDyDAMB8/6YjqqymIulVGfdX/TANyeQ54idTezXwDRhfnq4mUpcyE89I0j8TiSgdYm1kKgvsoFrYF3WMXvviCXMAL3kVEAuznkoxmkjRxnqWOT1M7+WAxunin7KnT17A8r4Q84z6TN6GBHDEoxV2Zufl69txz9fnjvNOIPjMnkgjiNMFOinGsq8inY67XG9729ffCnQPVS5lJDGiiJRY3IJYntba299+2Cbb8Ap/Qw5fTSz5wtBDERTSy6Zyu11G7BSSbL0Jv9TjRGESK5kiEinZrnwlCjoCOmAWV0Iy6njmcWmdbL473Kg9Bbb3sMXyzPQvWMkszw3aRQt9a87gdbdsTZL+kUYseltkWaZ3HldJ8ZUwVHw2o+G8IIW3Qll5YDw8VNWiKMeFMgfxVSUAEJyIN9rWPPviaDiygq9KtmssZbb7BCkfw3xVzHhvK8yElblTxJVuugyQaU/FRt9MBj19jLlfaB1Mlfmc81JmmpMvkRjC8AjlZJL7WtyNjvfocEaWDN8qoNGXJJPMrDyvC7gi3Ii11N7b2PXCx/cPFGW3gopDMpUjTHJ4bC9r/a58u+G7hCjz6niD5lSVEJPlkdp0a4t2vf54fXHW/QaptjbFBVT5fFNU6YpdIfwwupu9rX5+mF2tzdEnIWGW3yP8+Xtgm+YRSJIHWaJoydBbbUefLofxwAmqqUSsalXMrG7HXbE+S/qQpWvTx2Ip38QEW5Y+oquOdDocdiL4SBxTmZWzzpKOoeNfytipUVwnkEtOWpqnlriOx9xi5tMqyfCtrZpHiBL2KnFeapCgjyjCvW50Z8rhqKIpFMBaZCSRfuLnFKEV+ZaQ00gRzYW5sewHXGM59Y3Pocrc0RX8NG1yH7q7nFFpPDDS1LiSa90ga5jX+K2LtPkiUsWleZ+0RzPucQ1tKkVPJpFrDextgQG9AOszCpr2aomZ5Ph76RGhQAWJ+8T/1hh4Vy+Vi2amnWMTKFip1BtYH7ZHTfpgNkGT/3jVU7MI1iWQu+o3LRAaSCP9X1xpMMdddWjjjho41CKS1tvQc/TC82RStI3DG3tk8BZkaMPHO3IiTbX/D0/wCsBqPiinp69ljcxJFdCCmq5va3MeuPYpqZ64yVNcYYozpC/eY97YjzTK+HKtp62Gc09Y4u5BOiRvVLG59VsfrieNV3vRVWkXc7oeGq/wAKvrMuhdZmAeUXQg2+9p9u2AedcL5m+nMeEp4Kyik3MClQyfw8gw9rH0xUrHqZYFpiy09Oh1K0kYuzdPNcEHpc8icQ0udxZYwijWWmWNm0TMSA7XvddhdTv6csP09d9ilYZyatzqmZabNYUDFlCQvJrbfqLXIPPb0OGmpSWcJGwkUW1OwBtpHOxHthHyvNK6bNDLF48jVJ1MsbLt0BH/NsPUtbV0lPrnkDnXZ0L3VVPfANzK6Cnk/QRxBIYJcvrIQXgcHX31baQffv3GEHMM5JrJSXk+1tphLfnhy4glRofDpwQs0yp2ES3/UbDn72xapf7N6eupoqqaYoZFDKoIFh0543BHLvQGa9LSMqjy2oaWOMssbSGyhr378hi3VcOZnTTCGMQ1MrIW0QSamsOe3zwxCljpczlqZZLTeK5jB5m7Xv25Wt7YK5ZTRVFYslMb1CgkvewC3ub+m+Hbeyl/LybEDKsqqauoeJqaTXER5D5SWPIH02N/QH0xo2U5V8FHrnfxaphZnAsqj91R0XF6iolgLnV4k0jXll021H0HQDkPri6YwFwf8ApLkyu3tgyoQ6CFIB9cLmc6jFJ4kaqEsVJN1Y37W574Z6ryg27YWK+Yq+uVVKqb6TyvY2F/fc4DJSlClLrwLcNh8vR5apihZQCzi5VbDt1+gwekpZ82YRTVkcUVtSpYFn26W5YX8srop6B5PGWSVXGhlNwL87DvinnGb1/Dda1auXCXKZtJWa11D2Fx6G99jbHPSrJbWi1JTPRc4i4KqMxzCWsyzMYxGAP8NUqy2IAFg3Le3PCnK+aZJeLNqNqcs3lmYkqB6HcHbthiouL4KqbVTVE3iBSfDLaQQcGst4kglj8N2aEW3WL7/p2xTzSWqRiT3v0z+LNoahUNRIQoNoiSLdvx98NWUU2XZnE0ddpCn7MbXKlenLlgxWZRw9nZYvSS00xv8A4unkRC3Qgi2/Pqp+WLvDfDmTcPLJ8G9TK7c2ncED2AAA/DG/q1uWC/7RZyWgy/LoPBy+mjNO1wQt9RHWx/LATNaiGmqnoi5eBj4fmBU+/wAtsMdTW0sSyxTLGsTWbxIlsV572/HCBxHVitjhQKdcK6fED3DEkcz874W55vSMd8FtgKSpmnlNXVU8U6OhWIarADa2kcweY32ucbhwpmYrcipXqWDVCLokJJNyOR5drH54xmhysZjmqlJgHEiXdVssvQhQRfkQL23xtmUZVDT0MaPFH4hF3Om+o2Av9MdDGteEFPZn+Z5fJmN46eNGktbU48qjufT64JZdQQUVMKakU6bgyOb3kPfcmw7DFmpfwKSZoIyyRIZLcjIQL74D5TxTTTzolREIEbm176Te1vXCrySqLWqtbQwR09hyxFUroUk2A9cTVtYadGXyxMy3jkYalb1H6bYWJvjaaoWasnFQrg2aI7kjfbtzwq/kTPgMYW/S3KY5iyLPErLzDtbCnxlwtm0OVtX0ZFRTNILxwa2ZQfvabcsF2zzRSmaWVqemRbXc6yd+RF/+bYnyLOKl5S1FOTGDcarWPpbr7YRWa5aqltDZiXvi+zMcozw5dTmB4y95C1x9pNvXDXl39osVIPDMM6wsNLI4DKw9RfFriDhCgleSspKdIWnO6ISAjnqF6XxnhgeVjFEpkYEjYdsVKcWb9tGLkto0OSu4HzgEz0UVNO/3qQ+EQe/Y/MHHA4UpVYnJOIAmoX8KrTTftdlBH+3GbtDOi3MUoHcqcT0eZV9I4aKZ1Cne+4P442sNa/Wt/wCgzlS6aNgy7JKqCiR6uajkqb2DU8jMNPsQCfpitWU9VQEyPNI8Y/zGRwN+u3T688AMq4vjkjjWVlV13F9rHBSPMJa6nkgp6hZdfkLIb2J+V8RWqXTnQ+Wv5BuaVVPpAoy8OkC5Vjy68z64FJmNRW1VPTO14JDpQaASBa3MncHn/wBWwZzWmSuqRBBCYo/vLquRba3zwXyrhGWtmgeIeGInDh29MU/HW10ib5LTZ7wwY6KaCtaaenDjREzUYkF2PK+qwP6dMMnEHHlDluYfDS1csbBFOlFv8z2J529scVWVxUFSIMsQy18u2ksdGrbzsOVl5k2v05nBCgyPJssg8Grghrap2Mk9TURhmkc8z6DsO2Kplg4scpcqAnEsrUskOmRyGQ64hyA74UJoIXjd4yjGOQeRSQbdD/LDTxlS1FTRCqidlkpjrOkc16jC3RyRSv8AEHTqVCLKwNwea/8AO+IM8Ob2U4K3Axl68cN1ASFZZYl8QQJIXFhubbnphdyfiqHMKw0uY0saRrHe6jQyuORwRy3NRlQSJiXgbeJw5DWN9gb+vLAviPLRQVsmaUtVPJl8li1OKdmeJzbym4sqnv0vsDg4U10bbaXhamX4mX4ZY452kUgxLYkX3267bemIa/NDktUKevgeFTp8KWOMBSO4N97Yr5jDV0tA1QXjSrbd4Y18wG2xI7enbE3CcQziE02ZTn4YuHiVxdkblqXsLXGGtLj2JxpT2xtymemq6WaHMYlmhlXc6tNx37jft74+h4RyqL9tloADEluTH8RhZqKfOMhq46KpV6mF30wvT0zhQtyLA26c9N7j+bXSzLCfAMwhdOena3XfE73hfXgzXNHNXw1S1EISaMPp5HGR51llRkubTwTxK/m/Y6luGU8rd+mN2yyoatikYpbS+nUNw3riGuyjLczqwtXTRy1NMquCy7oGJtY+6nF0ObhVP2Tq3jrVGBLlngRCpqhIpDbxFSpPoNrYZeG84oqasCzUjeGIrtGt2IJ9en9MarU8L5dXQiKpp1dAwYahexxapOEsqhOmKjjSM8wBzx68TtaZizJfQB4byha+Q1nhkRSHUuvYgdBhozevpeH8seSR1QKpN/3R1OCNqfLaS4UIiDYDqe2FHM8kXiZzU5vUGKgQ6lhU2MxHK56KOg688FMcFpGSvyVt+FjLZ/g8sbMKxStTUqGIbmi81X8z639MLdbmsstQzhiAeQvixnuZfEuVjNoE2X1wvO5LYGq+joY4Rpc0aMpUqCCNx3xmOe5XNkVcZY7mhcnYD/K/pjVHUEalIZT1GB2Y0SVMLRyqGVhY3GDyY1cnMx5HDM5SUBQ5k0pfySg20ORzHp+uLeT5jW0lfOZSPCkGmRygKuO2nlihm9HLkUrIQfgX2Dc/DPY+hvjjxStMVBLwgX0vdrHmCD29Mc7g4emXq1c9BjNeF6jOqr4vKK1VZTdqaUnTsfutzA9CPn2beHMvEFKIcxpUE2rcaNh6C4FxhAyHNq2iI+IaQ0rObNY+/P0BFvQYaXz9aaembU0iM1wDILqLdu22Gtb+waltjbKwihWOGYIACFVja9u5O+BXxFNLXRx11EjE3MZkYGx9wMLeYcRitkm8FJVe403YG/sOnPFT+9a1JpJ2KRxWIUStt+HTEtV/Ac49IYuIc1bJK+KKhliEbEERR20s4G8bdiRa3v6bzZJWzZpnTV0B8OB4lBRhzG9h7jc+7Yz+KspagVKVs7S+M2ousTEahyIIHlseuC2S5hXQQpHTlNUlwWmewBvqNjcKfrz74sw7mVshztcuma5HGOltsTiyL0A6nChk82d10ssK1K0cQ814ofFaUnmWlbyg+gT29J+KM4GS5UIWmeoqGsgLEapXPJdtvU+mLOXQmJdPSPsyrRmVW0eq1LBu5/ePb5/y98As6zfxbxL9hedv5YjknWgy9YPEMk7eeV/33PP9PkMLuZVghKIbhiurcbnAVXR08WNLo+qKjWeYt0GKpkN8Vtckx329sXIoFKC98KZUXMk4yrcvZY6288PLX98e/Q4fMtzehzaDXTyrfqOx9RzGMrnpSpsRiCFp6SZZqWR4pF5MhscFNtEuT48X2umalm+WR1ULRTRgqw+RxmOdUVRw7MQ/iSUDt5Tf7B/TDTkfG7JaDNVAB28VR5T7r09xhlnp6HN6SyNHJFIv2bhlb2OCam12ScbwvsyqLMUghLI6aJTcjfZrYHRSOauR00gsb3O49dsF+MOE5MkikqaYyGkB80f/AIr9R6YVaIVE3kp0ka558tsK/Dx2OWeWuxsjqqalo/GeRbFrHy2vjgS1OaOiw6xCT98c/YYiy3IHkdZKtmk7KeQw2UdEIVBC222wqcEp7fZl52/CnS5ZTUxW0XiONyX82/z5YNUNDIaiOR3UoZB4qMuoaW8p+h+ntiegoGqJAFG1+eGqlyunpYS0w1Dby9zimU2S1otTTwZVQaUKxRxoTduSgc2OMgzDN5M8z8VV2WniOmBD0HVvc/pgt/aDnz1s7ZXTNeJWvUMPvEHZPYdfX2wAymnKtqttjarZZ8bDwnk/RgY+JKCB8+uOZcmjrakzO73IA9rYmpl8w7npg5SU9he2BDyXx8Aa8NgC6ysflj0ZKyi12w3QwX6YnFGD93G8RH57X2I9TQq97jfAiqoShOkbe2Gt0Xt+OK0katseWPNFW9CbLAu4PPtjvLausyyUvRyslzuh3VvcYYaiiiJ5YHT0qJe2BaN5J9MYst4lp62PwMxjELEWOo3Q/p88XBwzQTnVRaImPKPYKfbChFAG5k4N5U01GNMczGM8423X+mNTJcuKU9yGIuHZYm0vHbEoypg4U3tfoMFMuzWVUjDqJEe3lY7r88MBgjZQ9rXF8GpRM6aBeW0SU8fIAje+A3Fuazw03g0ClqmQFUIH+WvVvfthgzBjGmgcipY/LphYkvLIZHN2Y742n9I9j92xJp+H6piC6he/fBamyaSPa+/fDKsKgYuU1OlhgEiis9MEZflWhtRDE4NQUT7XFhgjDCqgWxZVQMHxJnbbKkNMF5jFlYxbEwGOwBgkC2f/2Q=="/>
          <p:cNvSpPr>
            <a:spLocks noChangeAspect="1" noChangeArrowheads="1"/>
          </p:cNvSpPr>
          <p:nvPr/>
        </p:nvSpPr>
        <p:spPr bwMode="auto">
          <a:xfrm>
            <a:off x="0" y="-546100"/>
            <a:ext cx="876300" cy="11144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6" name="AutoShape 4" descr="data:image/jpeg;base64,/9j/4AAQSkZJRgABAQAAAQABAAD/2wCEAAkGBwgHBgkIBwgKCgkLDRYPDQwMDRsUFRAWIB0iIiAdHx8kKDQsJCYxJx8fLT0tMTU3Ojo6Iys/RD84QzQ5OjcBCgoKDQwNGg8PGjclHyU3Nzc3Nzc3Nzc3Nzc3Nzc3Nzc3Nzc3Nzc3Nzc3Nzc3Nzc3Nzc3Nzc3Nzc3Nzc3Nzc3N//AABEIAJ0AfAMBIgACEQEDEQH/xAAbAAACAwEBAQAAAAAAAAAAAAAFBgMEBwIBAP/EAD0QAAIBAgQEBAMFBQgDAQAAAAECAwQRAAUSIQYxQVETImFxFIGhMkKRwdEjUnKx4QcVJDOCovDxU2JzQ//EABkBAAMBAQEAAAAAAAAAAAAAAAIDBAEFAP/EACMRAAMAAgMAAgIDAQAAAAAAAAABAgMREiExBEETIlFhcTL/2gAMAwEAAhEDEQA/ANgvjzH2PseMPse48x7jx4kA2wMzfOYcucREXkK3NumLVZX09FEzzPuOSjcnCNmFbHXVkk0jeaQ7dh2GAqtBJbCdHxBJHVmQvJLTsf2iNvpHdT+WIzxxMKiSM5egCki5kP5DFKjjQUbbb6mJPyxUhoI5Zg7ayGIJFhhfKvorwRje+SGMZ9W1VOrmNKdG6Jcsfn/TB/L5i1Ouosbi+/PC6ojigCqDYYJ5LP4lO0fWNvKOwOH6MyQtdIs5nWzx07CkVRKdlZxf6DAjI6nMqWaeKuYys5DDU4JHfa+3tgtI4L3W2oczfYYAvmFDU1UkYL+RtLSW8oPa+FXklP0GfGkhqjnLD9ouk4k1oObKPc4W0WpSO8EheNh91rgjArNMtSsp2ictE4YMrHex9R237438iAUS3p9D2CCL32x6MZvQQZvk06y0p8RRa4jN1Yeq8/wGNAy+qWuo46hQyaxuhG6nqMFNbPZcXDx7QuVXEzUeY+DU04+HkjV4nU2O/MfjglR51R1aMyOVZeannirVZNQ1qwrURufBvoIcg79MeTZbTUsSrRxhCTuxJJPzOFu2gqeFzpLsJVE5MAaAi538222IzmkECKahw0h5+GCf54GpPIGYSsyx8rBbk4GVUz6yANSf+w3OAdv0WpGSlmpszaRlgSw2JcC7D27YBZ9kkNRf4K1PPAnljA8rKLmw9b45y4lpfNJ4QtvpPMflitmWdGszOmgytj4cN/FntsfS3X+uM57XZvHvo5iVo8vhT/8ASS1h13AwVp6RQqqBy64kWjhV4aiZwFjiNx0v3/DEuZ1kGVU61Ew/Za1Vm56QTa/1w6da2MitIilpn5KCfQDEK1cdBIIQ4Ern9qzGyqg5m/pzJwtVnF0xmgSmYFY5ryMWuJFHQEe/+33xNmjiuqVFBTvLAXMczq1lk7he43Nzt272DJm66Pc3f6oZ0qzXZdK1HpUS3EMjb60/f26He3cb4Ts7oZ4KcfDVUsk17uo0glf/AFUXwWU1HhaJpGlv92FTZR6EdRfrtt2wOqpoOH60T16STo8fiRkRkXBNt/UdQMc/JTt7Hwvx+CtT8RJl01mzWWHQbFb7r6EHDjS8a0lTHG8DfFKw8zMvM4qnibh+ury9XlVO9QtkZ5oEZ19DcA/LFXMOF8rqqhp8kZcvaTzaomvE1+RKHl/pIwKXWpp7GNp/9IaabM6KsBKK8Z6hiB+f54vxSMU/w9WjJf8Aft+eFHK+HamBkSqzKMSMeYjOl/kcMSfCUaLDJJCXA8xNxv7Lth+O8q9E3EfRzPxIC94KUle7Pa/4DHB4i8QWmokYf/Qg/wAsBapYo40lic2vZk7eoxFva45d8VvoTWNSw2maUdyC1RGDyDAMB8/6YjqqymIulVGfdX/TANyeQ54idTezXwDRhfnq4mUpcyE89I0j8TiSgdYm1kKgvsoFrYF3WMXvviCXMAL3kVEAuznkoxmkjRxnqWOT1M7+WAxunin7KnT17A8r4Q84z6TN6GBHDEoxV2Zufl69txz9fnjvNOIPjMnkgjiNMFOinGsq8inY67XG9729ffCnQPVS5lJDGiiJRY3IJYntba299+2Cbb8Ap/Qw5fTSz5wtBDERTSy6Zyu11G7BSSbL0Jv9TjRGESK5kiEinZrnwlCjoCOmAWV0Iy6njmcWmdbL473Kg9Bbb3sMXyzPQvWMkszw3aRQt9a87gdbdsTZL+kUYseltkWaZ3HldJ8ZUwVHw2o+G8IIW3Qll5YDw8VNWiKMeFMgfxVSUAEJyIN9rWPPviaDiygq9KtmssZbb7BCkfw3xVzHhvK8yElblTxJVuugyQaU/FRt9MBj19jLlfaB1Mlfmc81JmmpMvkRjC8AjlZJL7WtyNjvfocEaWDN8qoNGXJJPMrDyvC7gi3Ii11N7b2PXCx/cPFGW3gopDMpUjTHJ4bC9r/a58u+G7hCjz6niD5lSVEJPlkdp0a4t2vf54fXHW/QaptjbFBVT5fFNU6YpdIfwwupu9rX5+mF2tzdEnIWGW3yP8+Xtgm+YRSJIHWaJoydBbbUefLofxwAmqqUSsalXMrG7HXbE+S/qQpWvTx2Ip38QEW5Y+oquOdDocdiL4SBxTmZWzzpKOoeNfytipUVwnkEtOWpqnlriOx9xi5tMqyfCtrZpHiBL2KnFeapCgjyjCvW50Z8rhqKIpFMBaZCSRfuLnFKEV+ZaQ00gRzYW5sewHXGM59Y3Pocrc0RX8NG1yH7q7nFFpPDDS1LiSa90ga5jX+K2LtPkiUsWleZ+0RzPucQ1tKkVPJpFrDextgQG9AOszCpr2aomZ5Ph76RGhQAWJ+8T/1hh4Vy+Vi2amnWMTKFip1BtYH7ZHTfpgNkGT/3jVU7MI1iWQu+o3LRAaSCP9X1xpMMdddWjjjho41CKS1tvQc/TC82RStI3DG3tk8BZkaMPHO3IiTbX/D0/wCsBqPiinp69ljcxJFdCCmq5va3MeuPYpqZ64yVNcYYozpC/eY97YjzTK+HKtp62Gc09Y4u5BOiRvVLG59VsfrieNV3vRVWkXc7oeGq/wAKvrMuhdZmAeUXQg2+9p9u2AedcL5m+nMeEp4Kyik3MClQyfw8gw9rH0xUrHqZYFpiy09Oh1K0kYuzdPNcEHpc8icQ0udxZYwijWWmWNm0TMSA7XvddhdTv6csP09d9ilYZyatzqmZabNYUDFlCQvJrbfqLXIPPb0OGmpSWcJGwkUW1OwBtpHOxHthHyvNK6bNDLF48jVJ1MsbLt0BH/NsPUtbV0lPrnkDnXZ0L3VVPfANzK6Cnk/QRxBIYJcvrIQXgcHX31baQffv3GEHMM5JrJSXk+1tphLfnhy4glRofDpwQs0yp2ES3/UbDn72xapf7N6eupoqqaYoZFDKoIFh0543BHLvQGa9LSMqjy2oaWOMssbSGyhr378hi3VcOZnTTCGMQ1MrIW0QSamsOe3zwxCljpczlqZZLTeK5jB5m7Xv25Wt7YK5ZTRVFYslMb1CgkvewC3ub+m+Hbeyl/LybEDKsqqauoeJqaTXER5D5SWPIH02N/QH0xo2U5V8FHrnfxaphZnAsqj91R0XF6iolgLnV4k0jXll021H0HQDkPri6YwFwf8ApLkyu3tgyoQ6CFIB9cLmc6jFJ4kaqEsVJN1Y37W574Z6ryg27YWK+Yq+uVVKqb6TyvY2F/fc4DJSlClLrwLcNh8vR5apihZQCzi5VbDt1+gwekpZ82YRTVkcUVtSpYFn26W5YX8srop6B5PGWSVXGhlNwL87DvinnGb1/Dda1auXCXKZtJWa11D2Fx6G99jbHPSrJbWi1JTPRc4i4KqMxzCWsyzMYxGAP8NUqy2IAFg3Le3PCnK+aZJeLNqNqcs3lmYkqB6HcHbthiouL4KqbVTVE3iBSfDLaQQcGst4kglj8N2aEW3WL7/p2xTzSWqRiT3v0z+LNoahUNRIQoNoiSLdvx98NWUU2XZnE0ddpCn7MbXKlenLlgxWZRw9nZYvSS00xv8A4unkRC3Qgi2/Pqp+WLvDfDmTcPLJ8G9TK7c2ncED2AAA/DG/q1uWC/7RZyWgy/LoPBy+mjNO1wQt9RHWx/LATNaiGmqnoi5eBj4fmBU+/wAtsMdTW0sSyxTLGsTWbxIlsV572/HCBxHVitjhQKdcK6fED3DEkcz874W55vSMd8FtgKSpmnlNXVU8U6OhWIarADa2kcweY32ucbhwpmYrcipXqWDVCLokJJNyOR5drH54xmhysZjmqlJgHEiXdVssvQhQRfkQL23xtmUZVDT0MaPFH4hF3Om+o2Av9MdDGteEFPZn+Z5fJmN46eNGktbU48qjufT64JZdQQUVMKakU6bgyOb3kPfcmw7DFmpfwKSZoIyyRIZLcjIQL74D5TxTTTzolREIEbm176Te1vXCrySqLWqtbQwR09hyxFUroUk2A9cTVtYadGXyxMy3jkYalb1H6bYWJvjaaoWasnFQrg2aI7kjfbtzwq/kTPgMYW/S3KY5iyLPErLzDtbCnxlwtm0OVtX0ZFRTNILxwa2ZQfvabcsF2zzRSmaWVqemRbXc6yd+RF/+bYnyLOKl5S1FOTGDcarWPpbr7YRWa5aqltDZiXvi+zMcozw5dTmB4y95C1x9pNvXDXl39osVIPDMM6wsNLI4DKw9RfFriDhCgleSspKdIWnO6ISAjnqF6XxnhgeVjFEpkYEjYdsVKcWb9tGLkto0OSu4HzgEz0UVNO/3qQ+EQe/Y/MHHA4UpVYnJOIAmoX8KrTTftdlBH+3GbtDOi3MUoHcqcT0eZV9I4aKZ1Cne+4P442sNa/Wt/wCgzlS6aNgy7JKqCiR6uajkqb2DU8jMNPsQCfpitWU9VQEyPNI8Y/zGRwN+u3T688AMq4vjkjjWVlV13F9rHBSPMJa6nkgp6hZdfkLIb2J+V8RWqXTnQ+Wv5BuaVVPpAoy8OkC5Vjy68z64FJmNRW1VPTO14JDpQaASBa3MncHn/wBWwZzWmSuqRBBCYo/vLquRba3zwXyrhGWtmgeIeGInDh29MU/HW10ib5LTZ7wwY6KaCtaaenDjREzUYkF2PK+qwP6dMMnEHHlDluYfDS1csbBFOlFv8z2J529scVWVxUFSIMsQy18u2ksdGrbzsOVl5k2v05nBCgyPJssg8Grghrap2Mk9TURhmkc8z6DsO2Kplg4scpcqAnEsrUskOmRyGQ64hyA74UJoIXjd4yjGOQeRSQbdD/LDTxlS1FTRCqidlkpjrOkc16jC3RyRSv8AEHTqVCLKwNwea/8AO+IM8Ob2U4K3Axl68cN1ASFZZYl8QQJIXFhubbnphdyfiqHMKw0uY0saRrHe6jQyuORwRy3NRlQSJiXgbeJw5DWN9gb+vLAviPLRQVsmaUtVPJl8li1OKdmeJzbym4sqnv0vsDg4U10bbaXhamX4mX4ZY452kUgxLYkX3267bemIa/NDktUKevgeFTp8KWOMBSO4N97Yr5jDV0tA1QXjSrbd4Y18wG2xI7enbE3CcQziE02ZTn4YuHiVxdkblqXsLXGGtLj2JxpT2xtymemq6WaHMYlmhlXc6tNx37jft74+h4RyqL9tloADEluTH8RhZqKfOMhq46KpV6mF30wvT0zhQtyLA26c9N7j+bXSzLCfAMwhdOena3XfE73hfXgzXNHNXw1S1EISaMPp5HGR51llRkubTwTxK/m/Y6luGU8rd+mN2yyoatikYpbS+nUNw3riGuyjLczqwtXTRy1NMquCy7oGJtY+6nF0ObhVP2Tq3jrVGBLlngRCpqhIpDbxFSpPoNrYZeG84oqasCzUjeGIrtGt2IJ9en9MarU8L5dXQiKpp1dAwYahexxapOEsqhOmKjjSM8wBzx68TtaZizJfQB4byha+Q1nhkRSHUuvYgdBhozevpeH8seSR1QKpN/3R1OCNqfLaS4UIiDYDqe2FHM8kXiZzU5vUGKgQ6lhU2MxHK56KOg688FMcFpGSvyVt+FjLZ/g8sbMKxStTUqGIbmi81X8z639MLdbmsstQzhiAeQvixnuZfEuVjNoE2X1wvO5LYGq+joY4Rpc0aMpUqCCNx3xmOe5XNkVcZY7mhcnYD/K/pjVHUEalIZT1GB2Y0SVMLRyqGVhY3GDyY1cnMx5HDM5SUBQ5k0pfySg20ORzHp+uLeT5jW0lfOZSPCkGmRygKuO2nlihm9HLkUrIQfgX2Dc/DPY+hvjjxStMVBLwgX0vdrHmCD29Mc7g4emXq1c9BjNeF6jOqr4vKK1VZTdqaUnTsfutzA9CPn2beHMvEFKIcxpUE2rcaNh6C4FxhAyHNq2iI+IaQ0rObNY+/P0BFvQYaXz9aaembU0iM1wDILqLdu22Gtb+waltjbKwihWOGYIACFVja9u5O+BXxFNLXRx11EjE3MZkYGx9wMLeYcRitkm8FJVe403YG/sOnPFT+9a1JpJ2KRxWIUStt+HTEtV/Ac49IYuIc1bJK+KKhliEbEERR20s4G8bdiRa3v6bzZJWzZpnTV0B8OB4lBRhzG9h7jc+7Yz+KspagVKVs7S+M2ousTEahyIIHlseuC2S5hXQQpHTlNUlwWmewBvqNjcKfrz74sw7mVshztcuma5HGOltsTiyL0A6nChk82d10ssK1K0cQ814ofFaUnmWlbyg+gT29J+KM4GS5UIWmeoqGsgLEapXPJdtvU+mLOXQmJdPSPsyrRmVW0eq1LBu5/ePb5/y98As6zfxbxL9hedv5YjknWgy9YPEMk7eeV/33PP9PkMLuZVghKIbhiurcbnAVXR08WNLo+qKjWeYt0GKpkN8Vtckx329sXIoFKC98KZUXMk4yrcvZY6288PLX98e/Q4fMtzehzaDXTyrfqOx9RzGMrnpSpsRiCFp6SZZqWR4pF5MhscFNtEuT48X2umalm+WR1ULRTRgqw+RxmOdUVRw7MQ/iSUDt5Tf7B/TDTkfG7JaDNVAB28VR5T7r09xhlnp6HN6SyNHJFIv2bhlb2OCam12ScbwvsyqLMUghLI6aJTcjfZrYHRSOauR00gsb3O49dsF+MOE5MkikqaYyGkB80f/AIr9R6YVaIVE3kp0ka558tsK/Dx2OWeWuxsjqqalo/GeRbFrHy2vjgS1OaOiw6xCT98c/YYiy3IHkdZKtmk7KeQw2UdEIVBC222wqcEp7fZl52/CnS5ZTUxW0XiONyX82/z5YNUNDIaiOR3UoZB4qMuoaW8p+h+ntiegoGqJAFG1+eGqlyunpYS0w1Dby9zimU2S1otTTwZVQaUKxRxoTduSgc2OMgzDN5M8z8VV2WniOmBD0HVvc/pgt/aDnz1s7ZXTNeJWvUMPvEHZPYdfX2wAymnKtqttjarZZ8bDwnk/RgY+JKCB8+uOZcmjrakzO73IA9rYmpl8w7npg5SU9he2BDyXx8Aa8NgC6ysflj0ZKyi12w3QwX6YnFGD93G8RH57X2I9TQq97jfAiqoShOkbe2Gt0Xt+OK0katseWPNFW9CbLAu4PPtjvLausyyUvRyslzuh3VvcYYaiiiJ5YHT0qJe2BaN5J9MYst4lp62PwMxjELEWOo3Q/p88XBwzQTnVRaImPKPYKfbChFAG5k4N5U01GNMczGM8423X+mNTJcuKU9yGIuHZYm0vHbEoypg4U3tfoMFMuzWVUjDqJEe3lY7r88MBgjZQ9rXF8GpRM6aBeW0SU8fIAje+A3Fuazw03g0ClqmQFUIH+WvVvfthgzBjGmgcipY/LphYkvLIZHN2Y742n9I9j92xJp+H6piC6he/fBamyaSPa+/fDKsKgYuU1OlhgEiis9MEZflWhtRDE4NQUT7XFhgjDCqgWxZVQMHxJnbbKkNMF5jFlYxbEwGOwBgkC2f/2Q=="/>
          <p:cNvSpPr>
            <a:spLocks noChangeAspect="1" noChangeArrowheads="1"/>
          </p:cNvSpPr>
          <p:nvPr/>
        </p:nvSpPr>
        <p:spPr bwMode="auto">
          <a:xfrm>
            <a:off x="0" y="-546100"/>
            <a:ext cx="876300" cy="11144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8" name="AutoShape 6" descr="data:image/jpeg;base64,/9j/4AAQSkZJRgABAQAAAQABAAD/2wCEAAkGBwgHBgkIBwgKCgkLDRYPDQwMDRsUFRAWIB0iIiAdHx8kKDQsJCYxJx8fLT0tMTU3Ojo6Iys/RD84QzQ5OjcBCgoKDQwNGg8PGjclHyU3Nzc3Nzc3Nzc3Nzc3Nzc3Nzc3Nzc3Nzc3Nzc3Nzc3Nzc3Nzc3Nzc3Nzc3Nzc3Nzc3N//AABEIAJ0AfAMBIgACEQEDEQH/xAAbAAACAwEBAQAAAAAAAAAAAAAFBgMEBwIBAP/EAD0QAAIBAgQEBAMFBQgDAQAAAAECAwQRAAUSIQYxQVETImFxFIGhMkKRwdEjUnKx4QcVJDOCovDxU2JzQ//EABkBAAMBAQEAAAAAAAAAAAAAAAIDBAEFAP/EACMRAAMAAgMAAgIDAQAAAAAAAAABAgMREiExBEETIlFhcTL/2gAMAwEAAhEDEQA/ANgvjzH2PseMPse48x7jx4kA2wMzfOYcucREXkK3NumLVZX09FEzzPuOSjcnCNmFbHXVkk0jeaQ7dh2GAqtBJbCdHxBJHVmQvJLTsf2iNvpHdT+WIzxxMKiSM5egCki5kP5DFKjjQUbbb6mJPyxUhoI5Zg7ayGIJFhhfKvorwRje+SGMZ9W1VOrmNKdG6Jcsfn/TB/L5i1Ouosbi+/PC6ojigCqDYYJ5LP4lO0fWNvKOwOH6MyQtdIs5nWzx07CkVRKdlZxf6DAjI6nMqWaeKuYys5DDU4JHfa+3tgtI4L3W2oczfYYAvmFDU1UkYL+RtLSW8oPa+FXklP0GfGkhqjnLD9ouk4k1oObKPc4W0WpSO8EheNh91rgjArNMtSsp2ictE4YMrHex9R237438iAUS3p9D2CCL32x6MZvQQZvk06y0p8RRa4jN1Yeq8/wGNAy+qWuo46hQyaxuhG6nqMFNbPZcXDx7QuVXEzUeY+DU04+HkjV4nU2O/MfjglR51R1aMyOVZeannirVZNQ1qwrURufBvoIcg79MeTZbTUsSrRxhCTuxJJPzOFu2gqeFzpLsJVE5MAaAi538222IzmkECKahw0h5+GCf54GpPIGYSsyx8rBbk4GVUz6yANSf+w3OAdv0WpGSlmpszaRlgSw2JcC7D27YBZ9kkNRf4K1PPAnljA8rKLmw9b45y4lpfNJ4QtvpPMflitmWdGszOmgytj4cN/FntsfS3X+uM57XZvHvo5iVo8vhT/8ASS1h13AwVp6RQqqBy64kWjhV4aiZwFjiNx0v3/DEuZ1kGVU61Ew/Za1Vm56QTa/1w6da2MitIilpn5KCfQDEK1cdBIIQ4Ern9qzGyqg5m/pzJwtVnF0xmgSmYFY5ryMWuJFHQEe/+33xNmjiuqVFBTvLAXMczq1lk7he43Nzt272DJm66Pc3f6oZ0qzXZdK1HpUS3EMjb60/f26He3cb4Ts7oZ4KcfDVUsk17uo0glf/AFUXwWU1HhaJpGlv92FTZR6EdRfrtt2wOqpoOH60T16STo8fiRkRkXBNt/UdQMc/JTt7Hwvx+CtT8RJl01mzWWHQbFb7r6EHDjS8a0lTHG8DfFKw8zMvM4qnibh+ury9XlVO9QtkZ5oEZ19DcA/LFXMOF8rqqhp8kZcvaTzaomvE1+RKHl/pIwKXWpp7GNp/9IaabM6KsBKK8Z6hiB+f54vxSMU/w9WjJf8Aft+eFHK+HamBkSqzKMSMeYjOl/kcMSfCUaLDJJCXA8xNxv7Lth+O8q9E3EfRzPxIC94KUle7Pa/4DHB4i8QWmokYf/Qg/wAsBapYo40lic2vZk7eoxFva45d8VvoTWNSw2maUdyC1RGDyDAMB8/6YjqqymIulVGfdX/TANyeQ54idTezXwDRhfnq4mUpcyE89I0j8TiSgdYm1kKgvsoFrYF3WMXvviCXMAL3kVEAuznkoxmkjRxnqWOT1M7+WAxunin7KnT17A8r4Q84z6TN6GBHDEoxV2Zufl69txz9fnjvNOIPjMnkgjiNMFOinGsq8inY67XG9729ffCnQPVS5lJDGiiJRY3IJYntba299+2Cbb8Ap/Qw5fTSz5wtBDERTSy6Zyu11G7BSSbL0Jv9TjRGESK5kiEinZrnwlCjoCOmAWV0Iy6njmcWmdbL473Kg9Bbb3sMXyzPQvWMkszw3aRQt9a87gdbdsTZL+kUYseltkWaZ3HldJ8ZUwVHw2o+G8IIW3Qll5YDw8VNWiKMeFMgfxVSUAEJyIN9rWPPviaDiygq9KtmssZbb7BCkfw3xVzHhvK8yElblTxJVuugyQaU/FRt9MBj19jLlfaB1Mlfmc81JmmpMvkRjC8AjlZJL7WtyNjvfocEaWDN8qoNGXJJPMrDyvC7gi3Ii11N7b2PXCx/cPFGW3gopDMpUjTHJ4bC9r/a58u+G7hCjz6niD5lSVEJPlkdp0a4t2vf54fXHW/QaptjbFBVT5fFNU6YpdIfwwupu9rX5+mF2tzdEnIWGW3yP8+Xtgm+YRSJIHWaJoydBbbUefLofxwAmqqUSsalXMrG7HXbE+S/qQpWvTx2Ip38QEW5Y+oquOdDocdiL4SBxTmZWzzpKOoeNfytipUVwnkEtOWpqnlriOx9xi5tMqyfCtrZpHiBL2KnFeapCgjyjCvW50Z8rhqKIpFMBaZCSRfuLnFKEV+ZaQ00gRzYW5sewHXGM59Y3Pocrc0RX8NG1yH7q7nFFpPDDS1LiSa90ga5jX+K2LtPkiUsWleZ+0RzPucQ1tKkVPJpFrDextgQG9AOszCpr2aomZ5Ph76RGhQAWJ+8T/1hh4Vy+Vi2amnWMTKFip1BtYH7ZHTfpgNkGT/3jVU7MI1iWQu+o3LRAaSCP9X1xpMMdddWjjjho41CKS1tvQc/TC82RStI3DG3tk8BZkaMPHO3IiTbX/D0/wCsBqPiinp69ljcxJFdCCmq5va3MeuPYpqZ64yVNcYYozpC/eY97YjzTK+HKtp62Gc09Y4u5BOiRvVLG59VsfrieNV3vRVWkXc7oeGq/wAKvrMuhdZmAeUXQg2+9p9u2AedcL5m+nMeEp4Kyik3MClQyfw8gw9rH0xUrHqZYFpiy09Oh1K0kYuzdPNcEHpc8icQ0udxZYwijWWmWNm0TMSA7XvddhdTv6csP09d9ilYZyatzqmZabNYUDFlCQvJrbfqLXIPPb0OGmpSWcJGwkUW1OwBtpHOxHthHyvNK6bNDLF48jVJ1MsbLt0BH/NsPUtbV0lPrnkDnXZ0L3VVPfANzK6Cnk/QRxBIYJcvrIQXgcHX31baQffv3GEHMM5JrJSXk+1tphLfnhy4glRofDpwQs0yp2ES3/UbDn72xapf7N6eupoqqaYoZFDKoIFh0543BHLvQGa9LSMqjy2oaWOMssbSGyhr378hi3VcOZnTTCGMQ1MrIW0QSamsOe3zwxCljpczlqZZLTeK5jB5m7Xv25Wt7YK5ZTRVFYslMb1CgkvewC3ub+m+Hbeyl/LybEDKsqqauoeJqaTXER5D5SWPIH02N/QH0xo2U5V8FHrnfxaphZnAsqj91R0XF6iolgLnV4k0jXll021H0HQDkPri6YwFwf8ApLkyu3tgyoQ6CFIB9cLmc6jFJ4kaqEsVJN1Y37W574Z6ryg27YWK+Yq+uVVKqb6TyvY2F/fc4DJSlClLrwLcNh8vR5apihZQCzi5VbDt1+gwekpZ82YRTVkcUVtSpYFn26W5YX8srop6B5PGWSVXGhlNwL87DvinnGb1/Dda1auXCXKZtJWa11D2Fx6G99jbHPSrJbWi1JTPRc4i4KqMxzCWsyzMYxGAP8NUqy2IAFg3Le3PCnK+aZJeLNqNqcs3lmYkqB6HcHbthiouL4KqbVTVE3iBSfDLaQQcGst4kglj8N2aEW3WL7/p2xTzSWqRiT3v0z+LNoahUNRIQoNoiSLdvx98NWUU2XZnE0ddpCn7MbXKlenLlgxWZRw9nZYvSS00xv8A4unkRC3Qgi2/Pqp+WLvDfDmTcPLJ8G9TK7c2ncED2AAA/DG/q1uWC/7RZyWgy/LoPBy+mjNO1wQt9RHWx/LATNaiGmqnoi5eBj4fmBU+/wAtsMdTW0sSyxTLGsTWbxIlsV572/HCBxHVitjhQKdcK6fED3DEkcz874W55vSMd8FtgKSpmnlNXVU8U6OhWIarADa2kcweY32ucbhwpmYrcipXqWDVCLokJJNyOR5drH54xmhysZjmqlJgHEiXdVssvQhQRfkQL23xtmUZVDT0MaPFH4hF3Om+o2Av9MdDGteEFPZn+Z5fJmN46eNGktbU48qjufT64JZdQQUVMKakU6bgyOb3kPfcmw7DFmpfwKSZoIyyRIZLcjIQL74D5TxTTTzolREIEbm176Te1vXCrySqLWqtbQwR09hyxFUroUk2A9cTVtYadGXyxMy3jkYalb1H6bYWJvjaaoWasnFQrg2aI7kjfbtzwq/kTPgMYW/S3KY5iyLPErLzDtbCnxlwtm0OVtX0ZFRTNILxwa2ZQfvabcsF2zzRSmaWVqemRbXc6yd+RF/+bYnyLOKl5S1FOTGDcarWPpbr7YRWa5aqltDZiXvi+zMcozw5dTmB4y95C1x9pNvXDXl39osVIPDMM6wsNLI4DKw9RfFriDhCgleSspKdIWnO6ISAjnqF6XxnhgeVjFEpkYEjYdsVKcWb9tGLkto0OSu4HzgEz0UVNO/3qQ+EQe/Y/MHHA4UpVYnJOIAmoX8KrTTftdlBH+3GbtDOi3MUoHcqcT0eZV9I4aKZ1Cne+4P442sNa/Wt/wCgzlS6aNgy7JKqCiR6uajkqb2DU8jMNPsQCfpitWU9VQEyPNI8Y/zGRwN+u3T688AMq4vjkjjWVlV13F9rHBSPMJa6nkgp6hZdfkLIb2J+V8RWqXTnQ+Wv5BuaVVPpAoy8OkC5Vjy68z64FJmNRW1VPTO14JDpQaASBa3MncHn/wBWwZzWmSuqRBBCYo/vLquRba3zwXyrhGWtmgeIeGInDh29MU/HW10ib5LTZ7wwY6KaCtaaenDjREzUYkF2PK+qwP6dMMnEHHlDluYfDS1csbBFOlFv8z2J529scVWVxUFSIMsQy18u2ksdGrbzsOVl5k2v05nBCgyPJssg8Grghrap2Mk9TURhmkc8z6DsO2Kplg4scpcqAnEsrUskOmRyGQ64hyA74UJoIXjd4yjGOQeRSQbdD/LDTxlS1FTRCqidlkpjrOkc16jC3RyRSv8AEHTqVCLKwNwea/8AO+IM8Ob2U4K3Axl68cN1ASFZZYl8QQJIXFhubbnphdyfiqHMKw0uY0saRrHe6jQyuORwRy3NRlQSJiXgbeJw5DWN9gb+vLAviPLRQVsmaUtVPJl8li1OKdmeJzbym4sqnv0vsDg4U10bbaXhamX4mX4ZY452kUgxLYkX3267bemIa/NDktUKevgeFTp8KWOMBSO4N97Yr5jDV0tA1QXjSrbd4Y18wG2xI7enbE3CcQziE02ZTn4YuHiVxdkblqXsLXGGtLj2JxpT2xtymemq6WaHMYlmhlXc6tNx37jft74+h4RyqL9tloADEluTH8RhZqKfOMhq46KpV6mF30wvT0zhQtyLA26c9N7j+bXSzLCfAMwhdOena3XfE73hfXgzXNHNXw1S1EISaMPp5HGR51llRkubTwTxK/m/Y6luGU8rd+mN2yyoatikYpbS+nUNw3riGuyjLczqwtXTRy1NMquCy7oGJtY+6nF0ObhVP2Tq3jrVGBLlngRCpqhIpDbxFSpPoNrYZeG84oqasCzUjeGIrtGt2IJ9en9MarU8L5dXQiKpp1dAwYahexxapOEsqhOmKjjSM8wBzx68TtaZizJfQB4byha+Q1nhkRSHUuvYgdBhozevpeH8seSR1QKpN/3R1OCNqfLaS4UIiDYDqe2FHM8kXiZzU5vUGKgQ6lhU2MxHK56KOg688FMcFpGSvyVt+FjLZ/g8sbMKxStTUqGIbmi81X8z639MLdbmsstQzhiAeQvixnuZfEuVjNoE2X1wvO5LYGq+joY4Rpc0aMpUqCCNx3xmOe5XNkVcZY7mhcnYD/K/pjVHUEalIZT1GB2Y0SVMLRyqGVhY3GDyY1cnMx5HDM5SUBQ5k0pfySg20ORzHp+uLeT5jW0lfOZSPCkGmRygKuO2nlihm9HLkUrIQfgX2Dc/DPY+hvjjxStMVBLwgX0vdrHmCD29Mc7g4emXq1c9BjNeF6jOqr4vKK1VZTdqaUnTsfutzA9CPn2beHMvEFKIcxpUE2rcaNh6C4FxhAyHNq2iI+IaQ0rObNY+/P0BFvQYaXz9aaembU0iM1wDILqLdu22Gtb+waltjbKwihWOGYIACFVja9u5O+BXxFNLXRx11EjE3MZkYGx9wMLeYcRitkm8FJVe403YG/sOnPFT+9a1JpJ2KRxWIUStt+HTEtV/Ac49IYuIc1bJK+KKhliEbEERR20s4G8bdiRa3v6bzZJWzZpnTV0B8OB4lBRhzG9h7jc+7Yz+KspagVKVs7S+M2ousTEahyIIHlseuC2S5hXQQpHTlNUlwWmewBvqNjcKfrz74sw7mVshztcuma5HGOltsTiyL0A6nChk82d10ssK1K0cQ814ofFaUnmWlbyg+gT29J+KM4GS5UIWmeoqGsgLEapXPJdtvU+mLOXQmJdPSPsyrRmVW0eq1LBu5/ePb5/y98As6zfxbxL9hedv5YjknWgy9YPEMk7eeV/33PP9PkMLuZVghKIbhiurcbnAVXR08WNLo+qKjWeYt0GKpkN8Vtckx329sXIoFKC98KZUXMk4yrcvZY6288PLX98e/Q4fMtzehzaDXTyrfqOx9RzGMrnpSpsRiCFp6SZZqWR4pF5MhscFNtEuT48X2umalm+WR1ULRTRgqw+RxmOdUVRw7MQ/iSUDt5Tf7B/TDTkfG7JaDNVAB28VR5T7r09xhlnp6HN6SyNHJFIv2bhlb2OCam12ScbwvsyqLMUghLI6aJTcjfZrYHRSOauR00gsb3O49dsF+MOE5MkikqaYyGkB80f/AIr9R6YVaIVE3kp0ka558tsK/Dx2OWeWuxsjqqalo/GeRbFrHy2vjgS1OaOiw6xCT98c/YYiy3IHkdZKtmk7KeQw2UdEIVBC222wqcEp7fZl52/CnS5ZTUxW0XiONyX82/z5YNUNDIaiOR3UoZB4qMuoaW8p+h+ntiegoGqJAFG1+eGqlyunpYS0w1Dby9zimU2S1otTTwZVQaUKxRxoTduSgc2OMgzDN5M8z8VV2WniOmBD0HVvc/pgt/aDnz1s7ZXTNeJWvUMPvEHZPYdfX2wAymnKtqttjarZZ8bDwnk/RgY+JKCB8+uOZcmjrakzO73IA9rYmpl8w7npg5SU9he2BDyXx8Aa8NgC6ysflj0ZKyi12w3QwX6YnFGD93G8RH57X2I9TQq97jfAiqoShOkbe2Gt0Xt+OK0katseWPNFW9CbLAu4PPtjvLausyyUvRyslzuh3VvcYYaiiiJ5YHT0qJe2BaN5J9MYst4lp62PwMxjELEWOo3Q/p88XBwzQTnVRaImPKPYKfbChFAG5k4N5U01GNMczGM8423X+mNTJcuKU9yGIuHZYm0vHbEoypg4U3tfoMFMuzWVUjDqJEe3lY7r88MBgjZQ9rXF8GpRM6aBeW0SU8fIAje+A3Fuazw03g0ClqmQFUIH+WvVvfthgzBjGmgcipY/LphYkvLIZHN2Y742n9I9j92xJp+H6piC6he/fBamyaSPa+/fDKsKgYuU1OlhgEiis9MEZflWhtRDE4NQUT7XFhgjDCqgWxZVQMHxJnbbKkNMF5jFlYxbEwGOwBgkC2f/2Q=="/>
          <p:cNvSpPr>
            <a:spLocks noChangeAspect="1" noChangeArrowheads="1"/>
          </p:cNvSpPr>
          <p:nvPr/>
        </p:nvSpPr>
        <p:spPr bwMode="auto">
          <a:xfrm>
            <a:off x="0" y="-546100"/>
            <a:ext cx="876300" cy="11144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0" name="AutoShape 8" descr="data:image/jpeg;base64,/9j/4AAQSkZJRgABAQAAAQABAAD/2wCEAAkGBwgHBgkIBwgKCgkLDRYPDQwMDRsUFRAWIB0iIiAdHx8kKDQsJCYxJx8fLT0tMTU3Ojo6Iys/RD84QzQ5OjcBCgoKDQwNGg8PGjclHyU3Nzc3Nzc3Nzc3Nzc3Nzc3Nzc3Nzc3Nzc3Nzc3Nzc3Nzc3Nzc3Nzc3Nzc3Nzc3Nzc3N//AABEIAJ0AfAMBIgACEQEDEQH/xAAbAAACAwEBAQAAAAAAAAAAAAAFBgMEBwIBAP/EAD0QAAIBAgQEBAMFBQgDAQAAAAECAwQRAAUSIQYxQVETImFxFIGhMkKRwdEjUnKx4QcVJDOCovDxU2JzQ//EABkBAAMBAQEAAAAAAAAAAAAAAAIDBAEFAP/EACMRAAMAAgMAAgIDAQAAAAAAAAABAgMREiExBEETIlFhcTL/2gAMAwEAAhEDEQA/ANgvjzH2PseMPse48x7jx4kA2wMzfOYcucREXkK3NumLVZX09FEzzPuOSjcnCNmFbHXVkk0jeaQ7dh2GAqtBJbCdHxBJHVmQvJLTsf2iNvpHdT+WIzxxMKiSM5egCki5kP5DFKjjQUbbb6mJPyxUhoI5Zg7ayGIJFhhfKvorwRje+SGMZ9W1VOrmNKdG6Jcsfn/TB/L5i1Ouosbi+/PC6ojigCqDYYJ5LP4lO0fWNvKOwOH6MyQtdIs5nWzx07CkVRKdlZxf6DAjI6nMqWaeKuYys5DDU4JHfa+3tgtI4L3W2oczfYYAvmFDU1UkYL+RtLSW8oPa+FXklP0GfGkhqjnLD9ouk4k1oObKPc4W0WpSO8EheNh91rgjArNMtSsp2ictE4YMrHex9R237438iAUS3p9D2CCL32x6MZvQQZvk06y0p8RRa4jN1Yeq8/wGNAy+qWuo46hQyaxuhG6nqMFNbPZcXDx7QuVXEzUeY+DU04+HkjV4nU2O/MfjglR51R1aMyOVZeannirVZNQ1qwrURufBvoIcg79MeTZbTUsSrRxhCTuxJJPzOFu2gqeFzpLsJVE5MAaAi538222IzmkECKahw0h5+GCf54GpPIGYSsyx8rBbk4GVUz6yANSf+w3OAdv0WpGSlmpszaRlgSw2JcC7D27YBZ9kkNRf4K1PPAnljA8rKLmw9b45y4lpfNJ4QtvpPMflitmWdGszOmgytj4cN/FntsfS3X+uM57XZvHvo5iVo8vhT/8ASS1h13AwVp6RQqqBy64kWjhV4aiZwFjiNx0v3/DEuZ1kGVU61Ew/Za1Vm56QTa/1w6da2MitIilpn5KCfQDEK1cdBIIQ4Ern9qzGyqg5m/pzJwtVnF0xmgSmYFY5ryMWuJFHQEe/+33xNmjiuqVFBTvLAXMczq1lk7he43Nzt272DJm66Pc3f6oZ0qzXZdK1HpUS3EMjb60/f26He3cb4Ts7oZ4KcfDVUsk17uo0glf/AFUXwWU1HhaJpGlv92FTZR6EdRfrtt2wOqpoOH60T16STo8fiRkRkXBNt/UdQMc/JTt7Hwvx+CtT8RJl01mzWWHQbFb7r6EHDjS8a0lTHG8DfFKw8zMvM4qnibh+ury9XlVO9QtkZ5oEZ19DcA/LFXMOF8rqqhp8kZcvaTzaomvE1+RKHl/pIwKXWpp7GNp/9IaabM6KsBKK8Z6hiB+f54vxSMU/w9WjJf8Aft+eFHK+HamBkSqzKMSMeYjOl/kcMSfCUaLDJJCXA8xNxv7Lth+O8q9E3EfRzPxIC94KUle7Pa/4DHB4i8QWmokYf/Qg/wAsBapYo40lic2vZk7eoxFva45d8VvoTWNSw2maUdyC1RGDyDAMB8/6YjqqymIulVGfdX/TANyeQ54idTezXwDRhfnq4mUpcyE89I0j8TiSgdYm1kKgvsoFrYF3WMXvviCXMAL3kVEAuznkoxmkjRxnqWOT1M7+WAxunin7KnT17A8r4Q84z6TN6GBHDEoxV2Zufl69txz9fnjvNOIPjMnkgjiNMFOinGsq8inY67XG9729ffCnQPVS5lJDGiiJRY3IJYntba299+2Cbb8Ap/Qw5fTSz5wtBDERTSy6Zyu11G7BSSbL0Jv9TjRGESK5kiEinZrnwlCjoCOmAWV0Iy6njmcWmdbL473Kg9Bbb3sMXyzPQvWMkszw3aRQt9a87gdbdsTZL+kUYseltkWaZ3HldJ8ZUwVHw2o+G8IIW3Qll5YDw8VNWiKMeFMgfxVSUAEJyIN9rWPPviaDiygq9KtmssZbb7BCkfw3xVzHhvK8yElblTxJVuugyQaU/FRt9MBj19jLlfaB1Mlfmc81JmmpMvkRjC8AjlZJL7WtyNjvfocEaWDN8qoNGXJJPMrDyvC7gi3Ii11N7b2PXCx/cPFGW3gopDMpUjTHJ4bC9r/a58u+G7hCjz6niD5lSVEJPlkdp0a4t2vf54fXHW/QaptjbFBVT5fFNU6YpdIfwwupu9rX5+mF2tzdEnIWGW3yP8+Xtgm+YRSJIHWaJoydBbbUefLofxwAmqqUSsalXMrG7HXbE+S/qQpWvTx2Ip38QEW5Y+oquOdDocdiL4SBxTmZWzzpKOoeNfytipUVwnkEtOWpqnlriOx9xi5tMqyfCtrZpHiBL2KnFeapCgjyjCvW50Z8rhqKIpFMBaZCSRfuLnFKEV+ZaQ00gRzYW5sewHXGM59Y3Pocrc0RX8NG1yH7q7nFFpPDDS1LiSa90ga5jX+K2LtPkiUsWleZ+0RzPucQ1tKkVPJpFrDextgQG9AOszCpr2aomZ5Ph76RGhQAWJ+8T/1hh4Vy+Vi2amnWMTKFip1BtYH7ZHTfpgNkGT/3jVU7MI1iWQu+o3LRAaSCP9X1xpMMdddWjjjho41CKS1tvQc/TC82RStI3DG3tk8BZkaMPHO3IiTbX/D0/wCsBqPiinp69ljcxJFdCCmq5va3MeuPYpqZ64yVNcYYozpC/eY97YjzTK+HKtp62Gc09Y4u5BOiRvVLG59VsfrieNV3vRVWkXc7oeGq/wAKvrMuhdZmAeUXQg2+9p9u2AedcL5m+nMeEp4Kyik3MClQyfw8gw9rH0xUrHqZYFpiy09Oh1K0kYuzdPNcEHpc8icQ0udxZYwijWWmWNm0TMSA7XvddhdTv6csP09d9ilYZyatzqmZabNYUDFlCQvJrbfqLXIPPb0OGmpSWcJGwkUW1OwBtpHOxHthHyvNK6bNDLF48jVJ1MsbLt0BH/NsPUtbV0lPrnkDnXZ0L3VVPfANzK6Cnk/QRxBIYJcvrIQXgcHX31baQffv3GEHMM5JrJSXk+1tphLfnhy4glRofDpwQs0yp2ES3/UbDn72xapf7N6eupoqqaYoZFDKoIFh0543BHLvQGa9LSMqjy2oaWOMssbSGyhr378hi3VcOZnTTCGMQ1MrIW0QSamsOe3zwxCljpczlqZZLTeK5jB5m7Xv25Wt7YK5ZTRVFYslMb1CgkvewC3ub+m+Hbeyl/LybEDKsqqauoeJqaTXER5D5SWPIH02N/QH0xo2U5V8FHrnfxaphZnAsqj91R0XF6iolgLnV4k0jXll021H0HQDkPri6YwFwf8ApLkyu3tgyoQ6CFIB9cLmc6jFJ4kaqEsVJN1Y37W574Z6ryg27YWK+Yq+uVVKqb6TyvY2F/fc4DJSlClLrwLcNh8vR5apihZQCzi5VbDt1+gwekpZ82YRTVkcUVtSpYFn26W5YX8srop6B5PGWSVXGhlNwL87DvinnGb1/Dda1auXCXKZtJWa11D2Fx6G99jbHPSrJbWi1JTPRc4i4KqMxzCWsyzMYxGAP8NUqy2IAFg3Le3PCnK+aZJeLNqNqcs3lmYkqB6HcHbthiouL4KqbVTVE3iBSfDLaQQcGst4kglj8N2aEW3WL7/p2xTzSWqRiT3v0z+LNoahUNRIQoNoiSLdvx98NWUU2XZnE0ddpCn7MbXKlenLlgxWZRw9nZYvSS00xv8A4unkRC3Qgi2/Pqp+WLvDfDmTcPLJ8G9TK7c2ncED2AAA/DG/q1uWC/7RZyWgy/LoPBy+mjNO1wQt9RHWx/LATNaiGmqnoi5eBj4fmBU+/wAtsMdTW0sSyxTLGsTWbxIlsV572/HCBxHVitjhQKdcK6fED3DEkcz874W55vSMd8FtgKSpmnlNXVU8U6OhWIarADa2kcweY32ucbhwpmYrcipXqWDVCLokJJNyOR5drH54xmhysZjmqlJgHEiXdVssvQhQRfkQL23xtmUZVDT0MaPFH4hF3Om+o2Av9MdDGteEFPZn+Z5fJmN46eNGktbU48qjufT64JZdQQUVMKakU6bgyOb3kPfcmw7DFmpfwKSZoIyyRIZLcjIQL74D5TxTTTzolREIEbm176Te1vXCrySqLWqtbQwR09hyxFUroUk2A9cTVtYadGXyxMy3jkYalb1H6bYWJvjaaoWasnFQrg2aI7kjfbtzwq/kTPgMYW/S3KY5iyLPErLzDtbCnxlwtm0OVtX0ZFRTNILxwa2ZQfvabcsF2zzRSmaWVqemRbXc6yd+RF/+bYnyLOKl5S1FOTGDcarWPpbr7YRWa5aqltDZiXvi+zMcozw5dTmB4y95C1x9pNvXDXl39osVIPDMM6wsNLI4DKw9RfFriDhCgleSspKdIWnO6ISAjnqF6XxnhgeVjFEpkYEjYdsVKcWb9tGLkto0OSu4HzgEz0UVNO/3qQ+EQe/Y/MHHA4UpVYnJOIAmoX8KrTTftdlBH+3GbtDOi3MUoHcqcT0eZV9I4aKZ1Cne+4P442sNa/Wt/wCgzlS6aNgy7JKqCiR6uajkqb2DU8jMNPsQCfpitWU9VQEyPNI8Y/zGRwN+u3T688AMq4vjkjjWVlV13F9rHBSPMJa6nkgp6hZdfkLIb2J+V8RWqXTnQ+Wv5BuaVVPpAoy8OkC5Vjy68z64FJmNRW1VPTO14JDpQaASBa3MncHn/wBWwZzWmSuqRBBCYo/vLquRba3zwXyrhGWtmgeIeGInDh29MU/HW10ib5LTZ7wwY6KaCtaaenDjREzUYkF2PK+qwP6dMMnEHHlDluYfDS1csbBFOlFv8z2J529scVWVxUFSIMsQy18u2ksdGrbzsOVl5k2v05nBCgyPJssg8Grghrap2Mk9TURhmkc8z6DsO2Kplg4scpcqAnEsrUskOmRyGQ64hyA74UJoIXjd4yjGOQeRSQbdD/LDTxlS1FTRCqidlkpjrOkc16jC3RyRSv8AEHTqVCLKwNwea/8AO+IM8Ob2U4K3Axl68cN1ASFZZYl8QQJIXFhubbnphdyfiqHMKw0uY0saRrHe6jQyuORwRy3NRlQSJiXgbeJw5DWN9gb+vLAviPLRQVsmaUtVPJl8li1OKdmeJzbym4sqnv0vsDg4U10bbaXhamX4mX4ZY452kUgxLYkX3267bemIa/NDktUKevgeFTp8KWOMBSO4N97Yr5jDV0tA1QXjSrbd4Y18wG2xI7enbE3CcQziE02ZTn4YuHiVxdkblqXsLXGGtLj2JxpT2xtymemq6WaHMYlmhlXc6tNx37jft74+h4RyqL9tloADEluTH8RhZqKfOMhq46KpV6mF30wvT0zhQtyLA26c9N7j+bXSzLCfAMwhdOena3XfE73hfXgzXNHNXw1S1EISaMPp5HGR51llRkubTwTxK/m/Y6luGU8rd+mN2yyoatikYpbS+nUNw3riGuyjLczqwtXTRy1NMquCy7oGJtY+6nF0ObhVP2Tq3jrVGBLlngRCpqhIpDbxFSpPoNrYZeG84oqasCzUjeGIrtGt2IJ9en9MarU8L5dXQiKpp1dAwYahexxapOEsqhOmKjjSM8wBzx68TtaZizJfQB4byha+Q1nhkRSHUuvYgdBhozevpeH8seSR1QKpN/3R1OCNqfLaS4UIiDYDqe2FHM8kXiZzU5vUGKgQ6lhU2MxHK56KOg688FMcFpGSvyVt+FjLZ/g8sbMKxStTUqGIbmi81X8z639MLdbmsstQzhiAeQvixnuZfEuVjNoE2X1wvO5LYGq+joY4Rpc0aMpUqCCNx3xmOe5XNkVcZY7mhcnYD/K/pjVHUEalIZT1GB2Y0SVMLRyqGVhY3GDyY1cnMx5HDM5SUBQ5k0pfySg20ORzHp+uLeT5jW0lfOZSPCkGmRygKuO2nlihm9HLkUrIQfgX2Dc/DPY+hvjjxStMVBLwgX0vdrHmCD29Mc7g4emXq1c9BjNeF6jOqr4vKK1VZTdqaUnTsfutzA9CPn2beHMvEFKIcxpUE2rcaNh6C4FxhAyHNq2iI+IaQ0rObNY+/P0BFvQYaXz9aaembU0iM1wDILqLdu22Gtb+waltjbKwihWOGYIACFVja9u5O+BXxFNLXRx11EjE3MZkYGx9wMLeYcRitkm8FJVe403YG/sOnPFT+9a1JpJ2KRxWIUStt+HTEtV/Ac49IYuIc1bJK+KKhliEbEERR20s4G8bdiRa3v6bzZJWzZpnTV0B8OB4lBRhzG9h7jc+7Yz+KspagVKVs7S+M2ousTEahyIIHlseuC2S5hXQQpHTlNUlwWmewBvqNjcKfrz74sw7mVshztcuma5HGOltsTiyL0A6nChk82d10ssK1K0cQ814ofFaUnmWlbyg+gT29J+KM4GS5UIWmeoqGsgLEapXPJdtvU+mLOXQmJdPSPsyrRmVW0eq1LBu5/ePb5/y98As6zfxbxL9hedv5YjknWgy9YPEMk7eeV/33PP9PkMLuZVghKIbhiurcbnAVXR08WNLo+qKjWeYt0GKpkN8Vtckx329sXIoFKC98KZUXMk4yrcvZY6288PLX98e/Q4fMtzehzaDXTyrfqOx9RzGMrnpSpsRiCFp6SZZqWR4pF5MhscFNtEuT48X2umalm+WR1ULRTRgqw+RxmOdUVRw7MQ/iSUDt5Tf7B/TDTkfG7JaDNVAB28VR5T7r09xhlnp6HN6SyNHJFIv2bhlb2OCam12ScbwvsyqLMUghLI6aJTcjfZrYHRSOauR00gsb3O49dsF+MOE5MkikqaYyGkB80f/AIr9R6YVaIVE3kp0ka558tsK/Dx2OWeWuxsjqqalo/GeRbFrHy2vjgS1OaOiw6xCT98c/YYiy3IHkdZKtmk7KeQw2UdEIVBC222wqcEp7fZl52/CnS5ZTUxW0XiONyX82/z5YNUNDIaiOR3UoZB4qMuoaW8p+h+ntiegoGqJAFG1+eGqlyunpYS0w1Dby9zimU2S1otTTwZVQaUKxRxoTduSgc2OMgzDN5M8z8VV2WniOmBD0HVvc/pgt/aDnz1s7ZXTNeJWvUMPvEHZPYdfX2wAymnKtqttjarZZ8bDwnk/RgY+JKCB8+uOZcmjrakzO73IA9rYmpl8w7npg5SU9he2BDyXx8Aa8NgC6ysflj0ZKyi12w3QwX6YnFGD93G8RH57X2I9TQq97jfAiqoShOkbe2Gt0Xt+OK0katseWPNFW9CbLAu4PPtjvLausyyUvRyslzuh3VvcYYaiiiJ5YHT0qJe2BaN5J9MYst4lp62PwMxjELEWOo3Q/p88XBwzQTnVRaImPKPYKfbChFAG5k4N5U01GNMczGM8423X+mNTJcuKU9yGIuHZYm0vHbEoypg4U3tfoMFMuzWVUjDqJEe3lY7r88MBgjZQ9rXF8GpRM6aBeW0SU8fIAje+A3Fuazw03g0ClqmQFUIH+WvVvfthgzBjGmgcipY/LphYkvLIZHN2Y742n9I9j92xJp+H6piC6he/fBamyaSPa+/fDKsKgYuU1OlhgEiis9MEZflWhtRDE4NQUT7XFhgjDCqgWxZVQMHxJnbbKkNMF5jFlYxbEwGOwBgkC2f/2Q=="/>
          <p:cNvSpPr>
            <a:spLocks noChangeAspect="1" noChangeArrowheads="1"/>
          </p:cNvSpPr>
          <p:nvPr/>
        </p:nvSpPr>
        <p:spPr bwMode="auto">
          <a:xfrm>
            <a:off x="0" y="-546100"/>
            <a:ext cx="876300" cy="11144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82" name="Picture 10" descr="http://www.justfoodnow.com/wp-content/uploads/2009/12/Christmas-danish-greenland-image-from-fotobank.ru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05300" y="1295400"/>
            <a:ext cx="3543300" cy="4505325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</TotalTime>
  <Words>226</Words>
  <Application>Microsoft Office PowerPoint</Application>
  <PresentationFormat>On-screen Show (4:3)</PresentationFormat>
  <Paragraphs>59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Christmas in Greenland</vt:lpstr>
      <vt:lpstr>The flag of Greenland</vt:lpstr>
      <vt:lpstr>Population of Greenland</vt:lpstr>
      <vt:lpstr>Date of Christmas</vt:lpstr>
      <vt:lpstr> How Christmas was said and what language</vt:lpstr>
      <vt:lpstr>Greenland Christmas tree</vt:lpstr>
      <vt:lpstr>Santa Claus in Greenland</vt:lpstr>
      <vt:lpstr>Decorations </vt:lpstr>
      <vt:lpstr>Traditional food</vt:lpstr>
      <vt:lpstr>Unique things </vt:lpstr>
      <vt:lpstr>Bibliography</vt:lpstr>
    </vt:vector>
  </TitlesOfParts>
  <Company>TCRSB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Christmas in greenland</dc:title>
  <dc:creator>Drumlin Heights</dc:creator>
  <cp:lastModifiedBy>Drumlin Heights</cp:lastModifiedBy>
  <cp:revision>26</cp:revision>
  <dcterms:created xsi:type="dcterms:W3CDTF">2012-11-21T15:42:00Z</dcterms:created>
  <dcterms:modified xsi:type="dcterms:W3CDTF">2012-12-11T17:54:58Z</dcterms:modified>
</cp:coreProperties>
</file>