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06F0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840451-67A7-4592-8F97-DB9734A1FB4D}" type="datetimeFigureOut">
              <a:rPr lang="en-US" smtClean="0"/>
              <a:pPr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F58CCC-F974-4679-9E6D-2643AF1944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cdsbstaff.ednet.ns.ca/scroache/images/clip%20art%20for%20homework/mxmas_e0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lithuanian.net/language/list.htm-fla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a/imgres?q=lithuania+map&amp;um=1&amp;hl=en&amp;safe=active&amp;rls=com.microsoft:en-us&amp;biw=1024&amp;bih=571&amp;tbm=isch&amp;tbnid=eUvqQrLSU9BzCM:&amp;imgrefurl=http://www.worldatlas.com/webimage/countrys/europe/lt.htm&amp;docid=UXOJ4EXGGE6EGM&amp;imgurl=http://www.worldatlas.com/webimage/countrys/europe/ltnewzzz.gif&amp;w=320&amp;h=350&amp;ei=hMajUIjbCKrK0AHgooGYDQ&amp;zoom=1&amp;iact=hc&amp;vpx=259&amp;vpy=68&amp;dur=156&amp;hovh=235&amp;hovw=215&amp;tx=99&amp;ty=149&amp;sig=115093897252595601095&amp;page=1&amp;tbnh=116&amp;tbnw=106&amp;start=0&amp;ndsp=18&amp;ved=1t:429,r:7,s:0,i:89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a/imgres?q=lithuanian+flag&amp;um=1&amp;hl=en&amp;safe=active&amp;rls=com.microsoft:en-us&amp;biw=1024&amp;bih=571&amp;tbm=isch&amp;tbnid=j5PCjzAwxzO7HM:&amp;imgrefurl=http://goeasteurope.about.com/od/thebaltics/ss/lithuaniacultur.htm&amp;docid=bj84qbbPv7te4M&amp;imgurl=http://0.tqn.com/d/goeasteurope/1/0/m/2/-/-/LithuaniaFlag.jpg&amp;w=401&amp;h=299&amp;ei=h8WjUNylNIHV0gHU0oCYAQ&amp;zoom=1&amp;iact=hc&amp;dur=172&amp;sig=101293875250532865428&amp;page=1&amp;tbnh=115&amp;tbnw=166&amp;start=0&amp;ndsp=15&amp;ved=1t:429,r:3,s:0,i:76&amp;tx=120&amp;ty=126&amp;vpx=595&amp;vpy=138&amp;hovh=194&amp;hovw=26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optasteofhome.com/Casserole/CBK_CAS,default,sc.html?refurl=510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By; Caleb Jacklyn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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966FF"/>
                </a:solidFill>
              </a:rPr>
              <a:t>Lithuanian Christmas</a:t>
            </a:r>
            <a:endParaRPr lang="en-US" sz="4000" dirty="0">
              <a:solidFill>
                <a:srgbClr val="9966FF"/>
              </a:solidFill>
            </a:endParaRPr>
          </a:p>
        </p:txBody>
      </p:sp>
      <p:pic>
        <p:nvPicPr>
          <p:cNvPr id="11266" name="Picture 2" descr="Merry Christmas!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114800"/>
            <a:ext cx="1676400" cy="2209800"/>
          </a:xfrm>
          <a:prstGeom prst="rect">
            <a:avLst/>
          </a:prstGeom>
          <a:noFill/>
        </p:spPr>
      </p:pic>
      <p:pic>
        <p:nvPicPr>
          <p:cNvPr id="11268" name="Picture 4" descr="animated 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52400"/>
            <a:ext cx="7086600" cy="11906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Unique facts !!!!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9144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In Lithuania they would get a bottle of Krupnika if they were good!</a:t>
            </a:r>
          </a:p>
          <a:p>
            <a:r>
              <a:rPr lang="en-US" dirty="0" smtClean="0"/>
              <a:t>In Lithuania they decorate the tree with straws in shapes of geometrical shapes!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http://www.whychristmas.com/cultures/lithuania.shtml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371600"/>
            <a:ext cx="2057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springhillfresh.com-people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685800" y="1600200"/>
            <a:ext cx="259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goeasteurope.about.com-flag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838200" y="1905000"/>
            <a:ext cx="2667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www.</a:t>
            </a:r>
            <a:r>
              <a:rPr lang="en-US" sz="1100" b="1" dirty="0" smtClean="0"/>
              <a:t>lithuanian.net</a:t>
            </a:r>
            <a:r>
              <a:rPr lang="en-US" sz="1100" dirty="0" smtClean="0"/>
              <a:t>/</a:t>
            </a:r>
            <a:r>
              <a:rPr lang="en-US" sz="1100" b="1" dirty="0" smtClean="0"/>
              <a:t>language</a:t>
            </a:r>
            <a:r>
              <a:rPr lang="en-US" sz="1100" dirty="0" smtClean="0"/>
              <a:t>/list.htm-fla</a:t>
            </a:r>
          </a:p>
          <a:p>
            <a:r>
              <a:rPr lang="en-US" sz="1100" dirty="0" smtClean="0"/>
              <a:t>g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838200" y="2362200"/>
            <a:ext cx="152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http://www.whychristmas.com/cultures/</a:t>
            </a:r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914400" y="2971800"/>
            <a:ext cx="4267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http://thelithuanians.com/bookthelithuanians/node17.html</a:t>
            </a:r>
            <a:endParaRPr lang="en-US" sz="11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Map, population and flag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6F022"/>
                </a:solidFill>
              </a:rPr>
              <a:t>Map of Lithuania </a:t>
            </a:r>
            <a:endParaRPr lang="en-US" dirty="0">
              <a:solidFill>
                <a:srgbClr val="06F02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85800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rgbClr val="06F022"/>
                </a:solidFill>
                <a:sym typeface="Wingdings" pitchFamily="2" charset="2"/>
              </a:rPr>
              <a:t>Population and flag</a:t>
            </a:r>
            <a:endParaRPr lang="en-US" sz="2100" dirty="0">
              <a:solidFill>
                <a:srgbClr val="06F02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Lithuania  Is home the gates of dawn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645025" y="2174874"/>
            <a:ext cx="4041775" cy="4530726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pPr>
              <a:buNone/>
            </a:pPr>
            <a:endParaRPr lang="en-US" b="1" dirty="0" smtClean="0"/>
          </a:p>
          <a:p>
            <a:endParaRPr lang="en-US" b="1" dirty="0"/>
          </a:p>
          <a:p>
            <a:pPr>
              <a:buNone/>
            </a:pPr>
            <a:r>
              <a:rPr lang="en-US" b="1" dirty="0" smtClean="0"/>
              <a:t>                                                  The population of Lithuania is 3.32 Million in, 2010</a:t>
            </a:r>
          </a:p>
          <a:p>
            <a:pPr>
              <a:buNone/>
            </a:pPr>
            <a:r>
              <a:rPr lang="en-US" b="1" dirty="0" smtClean="0"/>
              <a:t>www.Springhill.com/, goeasteurope. about .com</a:t>
            </a:r>
          </a:p>
          <a:p>
            <a:pPr>
              <a:buNone/>
            </a:pPr>
            <a:r>
              <a:rPr lang="en-US" sz="2800" dirty="0" smtClean="0">
                <a:hlinkClick r:id="rId2"/>
              </a:rPr>
              <a:t>www.</a:t>
            </a:r>
            <a:r>
              <a:rPr lang="en-US" sz="2800" b="1" dirty="0" smtClean="0">
                <a:hlinkClick r:id="rId2"/>
              </a:rPr>
              <a:t>lithuanian.net</a:t>
            </a:r>
            <a:r>
              <a:rPr lang="en-US" sz="2800" dirty="0" smtClean="0">
                <a:hlinkClick r:id="rId2"/>
              </a:rPr>
              <a:t>/</a:t>
            </a:r>
            <a:r>
              <a:rPr lang="en-US" sz="2800" b="1" dirty="0" smtClean="0">
                <a:hlinkClick r:id="rId2"/>
              </a:rPr>
              <a:t>language</a:t>
            </a:r>
            <a:r>
              <a:rPr lang="en-US" sz="2800" dirty="0" smtClean="0">
                <a:hlinkClick r:id="rId2"/>
              </a:rPr>
              <a:t>/list.htm-flag</a:t>
            </a:r>
            <a:r>
              <a:rPr lang="en-US" sz="2800" dirty="0" smtClean="0"/>
              <a:t> 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9" name="il_fi" descr="http://springhillfresh.com/wp-content/uploads/2010/09/peopl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86000"/>
            <a:ext cx="1981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 descr="data:image/jpeg;base64,/9j/4AAQSkZJRgABAQAAAQABAAD/2wBDAAkGBwgHBgkIBwgKCgkLDRYPDQwMDRsUFRAWIB0iIiAdHx8kKDQsJCYxJx8fLT0tMTU3Ojo6Iys/RD84QzQ5Ojf/2wBDAQoKCg0MDRoPDxo3JR8lNzc3Nzc3Nzc3Nzc3Nzc3Nzc3Nzc3Nzc3Nzc3Nzc3Nzc3Nzc3Nzc3Nzc3Nzc3Nzc3Nzf/wAARCACLALsDASIAAhEBAxEB/8QAGwAAAQUBAQAAAAAAAAAAAAAABQECAwQGBwD/xAA+EAABAwIDBQYDBgUCBwAAAAABAAIDBBEFEiEGEzFBUQcUImFxkYGhwTJCQ1Kx0SMzgsLhkvAVFkRTotLx/8QAGwEAAgMBAQEAAAAAAAAAAAAAAwQBAgUABgf/xAAuEQABBAEDAQcDBAMAAAAAAAABAAIDEQQFEiExBhMiQVFhcRSB0SMkocEVQpH/2gAMAwEAAhEDEQA/AMiHkFLvVSznqlznqtqln2rhlHVNMo6qrm80mbzXUutWjIU0uVcyEDQq3TQVlPE2qrKSd9G8C8xhcG66CxtYIE87YasI8MJlPBUZPVevoo53hsz2tIIa4gHqLpm9R2mwCgngkKQlNKaZAmmQ8ipVbUl7r2VRb0rwltwU0utS5VLDBJJfIwutxsq7ZVutiMMo8Spp45ZHBzrEFpsQqSO2C1Zo3GgsdkPTyspWU73A2aTbiuw0mxeENjYH0+9LQRd7ieKtu2NwkwBtPSMY+xGa5J/VA+qai9wVxPdlptbVPDNNV0nEuz4lhlinZmJ4ZbALn9fSy0FQ+CpGVzTxvofRFZI1/RDcwtVctSWISGS3BMdJdEVLUhIsmHVNv5rwKtShSNFuKVROksos56qatQSqLpglEt1X0SgrqVdym3i9mUPNOuupTakuT4Rz0C7Q50VB2b4rLPGHxCnZHlI4gm31C43QM3lbTstfNK0W+K67tq403ZbMwab6eFvqAWn+1I5QBkY1MwmmOK5FUx7mpljGoa8gHqOR+I1UYKLz4LiFRgMWPQwbyiaNzNI06xuact3DjYjLqhcUL5ASOQTbXNI4S5BCbdeaC4HkOqlFNM1gl3Tiy/G2iMyNo58Ljc5zWOZpZrbElS51UpDbQCx6KWmpp6mUR00L5Xng1jSSrsLaXuJDxmlvf1W47OaaGkZLM+Id4lIAJ1s3y9VSSTY21ZjNzqWPrdm8Toq2KklgtLLo25sCbLdbG4bPgOHPfXMMdRPLfLbVrRwBW3nbA8MlljY4sNwXC9kPr8r7FrgQeutkk/Ic9tJpsIYbRGlr2yNGpurkVa0G2ZZNszo/vG90Sw4yVFuXqliAigo8Z87CBrzXI+0JkRqt7C8PJcQ7KOGi6xFAN3fNYjkVz/b7Z50zu907g2zCZG3te3BGxiA9DmBLVzNz03eeSQtJOoShoB1Wtws+1ICbXsUmYpXSksDLnKOSZqoXLxJKbdPsU3KrBQUKHFPCkEZPBJkXKEgslBCURkmyeKdw46qFNFX9nI97jVI0fnv7AldN7VHOj2Lwumb+NV3t5Brv8LBbFUubHoXW+yCf0XSu0SGB8OBxVB8EMb5T6nKB+pWfM79yPZNxt/RKs9mFOGbCZDG0yb2QOa7gbm4+RChr9gsIqZRPSxmlfe5jj/lu+HL4IpsFLHLs/UuhN4nTHLfT7rQjK8F2izsnEzg+B5bY/srQhjY5lOC5VieASms3AqO7xcHMLeHpZVZdiZNw+SLFKR3Ehl7E+66bi+GMroszbNnaND18isjPAWF0crS2RpsQRwRsPtVkuaNwBK52HGVzsYVXB5b3d1xz5e62Wy878Lp8tZFmdfg0g6KSSIAqPd68E3N2hnlFAAKjMRjDa0MmPtmYIxA4DqXJgrTUSBrGOvbRvFB44ieBRvZ+l31WHA2dHYrPOt5EXiJBCOYWlRtnbI4m2vJG8OqWsAHABDsapaWhrN4+QRNmJc0cs3MBRGZkYdE51ncwdCvVYk7cqFsrOhSjvCSFsGTRSx+F3issntXWSuo3wxQmRwOtgeCB/wDFMTpA4wSMdG13EjXKldtPNvGvmYxzDpxTrIi02hukBFLD11MYZi1wym98vMKtltyWi2jrY6+VsscbWG2th+qCZFoscS3lJOAtQ2HReyqcxkNzW0TdOl1e1CZYBJZSW8kmvkpUIWHsC9maSqdynNJU7VG5WxZPDiqoefNPa8+aqQp3BbPs7hMuMucdbAD5o72uVpi2jpacG7Y6IAt9XO/ZU+yaAyVr5D/3AFR7WZ99tvVAcIo44/8Axv8AVING/JKbJ2whbPs8q30+wlZK22dj5HtuNNP/AIiuH7QxTWbUs3TiPtDVv+FnNl3d37Oaw31MLz7myq0Ly+nbzIC83qunwZjz3g59Vk6nqWRgyRmI8VyF0KQukiz07xfi08QUErKihxEOjrA6nqGaB9v96ITQV89G47l9m82O4K1iVXRV0W+cRT1DR4s58Lx6ryUmkTYz7HLfUdR8haeBr+NlDa87Xeh/ooRWQPgeQHtmZyew3BVZrmk+fRK6po3k5auG46St/dJnpx/1UHxkb+6MGOA5BWx3jOthW4Gm6tUtd3DEoZybMvleOoKoQzRs+xPE7ya8OXsThnEDZnRkxO4SD7PuhGOzTuhVg4EcFbLaHCIsbw3ckjeNIfE/o79rINDgzQYzW2dUsaW57a2HC/X1RPZPEhXYa2N5/iw+E35jkUXnp452/wAQG/JwNiEXStafprjjyi2X/wAQpYQ/xDqub7VU0dKyJsIc17ze4csy9riDm1JWx2toayjyGUCenJ8EoGoPRyzBie4k5dF9JwsmLIhEkRsFZcrSHUVQcx2UNvpe6YYnIl3dx+6nCjcQnNyHSF7skc0m6PRFhQu43CUUJGtguDwo2oSIXngF7u7uiMimLRpZL3ZTvUbVhRAeieIQBqFazi3AJQ8fluibiqUFW3XknCI9FZDgeQS3J0Ci1NLpfZBTWYXlvF5PssZtw91XtjjEvECpcwf0+H+1dL7K4MmHMeRxFz7f5XK8TldNidbNe5kqZX+7iUhjm5XuTUwpjQtrTSd17PJWk2zQx/N7f3VbCnh0QseSXHDuNjRENCTC32IP0Q/BZcgFzpZYs8g7w2Uhq2jZuZEJYIy4AeX46o64a3CrVz3sgLmi45hWhZzQQbpHNDmOBFwQqWvDuY+F+2RtEeRWDxMQTSuIaGOKoNBYdRcdUax7DzHMXx8Cggc5rrO+asOF6bHcHxggqUvaRy9EVwDaGowqYxPcZKKTSWB5u0+duXwQ3dNnjzRkB45dVSfcEtdoRxVXsZK3a8WjxOIPhNFdHo8Tjw3EmT0clmSatY4/aB5X5/qt9h2J02IRAxPAfbxMPELh2F18L4TQYhrA4+B54xlWzW4vgFQ0sqDJFxje7VpHkeSwc7Q2zcxnlauLq5ae7nHPkfVdlxqmFVhdVCQCTGS245jULntPSSTtDo2ANJsCeCO7J7c02MuFHXNbBVHQa3bJ6HkfJXamniw8iIx5WfcsLBwTXZp8mGZMWbgk2Pf1r+E9KWT09htCaXAJXkl7mi4uNFcGy0sjQROxrjcHREHVxjaHaAWSR4vvLG4Hn1XrO8eeUIMagc2zVZET44iOtyheIU1TQAGZjcpNgWm62FRXkMzCQEdFmsXqTUsl30l42O8IARI3uJ5VXtaBwghqTx0TO8HqqE8zM7spNr9VX3x6lOBiVL1QELr8FI2BxF8pRkUjSbBt1IKbw2I0UGRWDEEEJHJOER5hGe6N/L80raQX+yPdVMnCnZyunbEt7rs2+U6ZYXOv8CuQwUks5zWAaXa69V2TDI9zsXUgm2alLfdtvqsN3CKFsWgJzAAj1SEMm0OTUjN1KDbKTJg8EfDNMPkChOFSq5tzJ/DoY+rnu+Q/dBMNls5YWVy8le50QVigeq2ETiWCxUgkdqHe4VOjkzMGqsONihNeR0Q9R0jEzgWZDAffzH3QzFb3sRogUtI2TgLFaauYHsuUEs5kunC6IJyOoXnz2Ih2/t5S355/CFvp5KV99fVV6stk8fB3NakRR1EJDhr1WbxaldTS8DZEZI1xWFldns/Edb27gPMc/wAdUPARbD8UfBF3epjFRTHjG7l6IY3UJ7dEfgrKlZuFOCLy4YBlr8ImMkbSHFnBzF0imqjjWy8NTe88ByyfD/YXKKSslophLA4j8zeRHmt7sZi9NvJWufkp6tuV4P4b+V/JZeqwOfGHt6tNq+DkOx5wHnwni/ykGJQ1dmue6zAb9CnMqaOxBceFtOSpS0O6mlbmtZxGnqohSDm4H1Xro2tcwFahcbUtRPBEDkmlcOQJ0CGT1DnNOri6/M6K46jb1HwUZomnmjtACG4koNJHmcTbU+SZum/lPujJoGjmUncR0+aMHoRYpHBzNG8OSkBc5gs1t76lREPP30mV/wCdLUmLV9rIudvile2HIQ1rcxFhZD8j/wAxU1BC59bA0uuHSNHzVJBTSVZvLgF0bG3d12ElaDYkMYD/AFD9lh6CczSsjcLuve/kBdbLbtxj2TpoRYGSZnyBK59TRyMbM8GxbFoQepA+qXiZcaK91PVXbd+bEKdn5Ib+7j+yCUz8jvVHJoTK7NMBI61ru1Ki7nGT/KalJNNe8kgrfw9digjawsPCu4bNdo1RNzri6BxDcnwi3xV1lactnsJ8wUo7TZ2Dpa0269hTO6kfIVufVnVCZGguRJsrJG+Fwv0PFUKhpa66SexzD4hS2MaWOQWxwIT6fwcFFidM2pp3B32raJ0DxwKsOGnqqAo7hzysbHGWFzHixHJKWK9i0IiqQ9o0dxVZuqYa4kLJycOF7qkYD9lXIICloKqShqRK3Vp0c3qE9zAQmxFgcGzDwnmFcvICyZuzuDOC0DbfotjBUsnp2zsdma7z1Hqn75g4jVBqCKSlYd07e0z+LR+oU0942bxry+Mm1+Y9RyWrgZTJB3bjz5LDydCydPj5O9o8/OvdEXVMY5KM1Tb/AGUKNQLc0w1J5XWt3dLJ3osapvRN70OiEmdxTd+5W2KpkCcap1uKTvT+qHMJCnY641XbApDyrJrHj7yMbJPdVYzCCbta66z+Vars9gzYsHW4WQMimxlGhsvC1HavPuaHB6cOyl5e72DR/csB3h0dDO8E2zsYD14n6LXdsDs+LYdCPw6dxt0u4f8AqFiZI3tw6Jp/Emc74NAA+Zcqwt/TCmVx3lQmtf1K8K1/UqExEckm6PRM01L2VMaxx6pO9O6lRbo9E4Qk8lNBRZT+8uPElL3mTk8olhWCMrGuMtRkNtAG391RqaGSmldG/Wx0I4FCPdvO08orHTR+JpI+CvR1b2m5Id8FfgxOIgNlBYevEIYIXdU7ck+SXk0/GkHSvhaMGuZ8P+9j35VvFYm1FOXxkOtrdpugkZuPREWxOHByTurbk5Rr5pA6S5p8Dr+VsjtNG8DvYyD7KldNcAeKvGlaeVvikNCD94j4oZ02cehRm67hu62PsoaKumonaHMy+rSjO9pq6BzoSGPtcsvxQo4eeUg9k0UEzHB0crQeuqF9DOxwcG9E1/mMKaMxufwRXmpcpS5Spmx2aMzhe2qXIOq9MHEiyvn7mgEgKvlK9lVndheyBWtVpCg09FI0eqkjAupgAh7kQBRAEredmtOO/Zgb+JuqxQC6F2ZNG+Bt976JTLPgTWOPEh3aa7fbVOBNmxU7G+d9T9Vl6wHd0zByhDv9RJ+oR3tBcf8Am3EdeBZb/QEHrdKkgcAxgA/oCtHwGqjzZKoFrlG5rr8/dWiVFKSOBRwUE8KEgjr7qRosLlR3J4lPapKgKeGpliN2PcB0unVFVLUfzLFRNCUqtC7U7jVJguvalKnNV7VEyyVPIFl5q61yZZPATgAnABdalMDbp2XyThxTl1rlHbyTgD0TwBZOC611JmVLkPRSAKJxIcVFrl//2Q=="/>
          <p:cNvSpPr>
            <a:spLocks noChangeAspect="1" noChangeArrowheads="1"/>
          </p:cNvSpPr>
          <p:nvPr/>
        </p:nvSpPr>
        <p:spPr bwMode="auto">
          <a:xfrm>
            <a:off x="0" y="-563563"/>
            <a:ext cx="1581150" cy="1181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rg_hi" descr="http://t2.gstatic.com/images?q=tbn:ANd9GcSkcpp1BYzNm0g6ibhgHFPfZXK07H1IVPLVxe9L1JJaWCF-O2zl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2057400"/>
            <a:ext cx="167640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rg_hi" descr="http://t2.gstatic.com/images?q=tbn:ANd9GcRg0SCHstE2i31_Tmm4Ql625QQ71Cm8vfogbcvUPYUYaP0q8eHs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3200400"/>
            <a:ext cx="3505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date that Christmas is celebrated!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Christmas is celebrated on the 25 of December the same as here in Canada.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http://www.whychristmas.com/cultures/ </a:t>
            </a:r>
            <a:endParaRPr lang="en-US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Lithuanian language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2"/>
          </p:nvPr>
        </p:nvSpPr>
        <p:spPr>
          <a:xfrm>
            <a:off x="304800" y="1600200"/>
            <a:ext cx="2514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The main language  in Lithuania is Lithuanian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r"/>
            <a:r>
              <a:rPr lang="en-US" dirty="0" smtClean="0"/>
              <a:t>My source was Mr.McCallum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This is how to say merry Chris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http://www.whychristmas.com/cultures/tmas in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29000" y="3200400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dirty="0" smtClean="0"/>
              <a:t>linksmų Kalėdų</a:t>
            </a:r>
            <a:endParaRPr lang="en-US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tree?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Yes there is, a tree it is often decorated with white paper straws in the shapes of snowflakes, stars and other shapes.  </a:t>
            </a:r>
            <a:endParaRPr lang="en-US" dirty="0"/>
          </a:p>
        </p:txBody>
      </p:sp>
      <p:pic>
        <p:nvPicPr>
          <p:cNvPr id="7170" name="Picture 2" descr="http://0.tqn.com/d/easteuropeanfood/1/0/T/J/-/-/xmastreeslithua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514600"/>
            <a:ext cx="3657600" cy="33528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5146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http://www.whychristmas.com/cultures/lithuania.shtml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6F022"/>
                </a:solidFill>
              </a:rPr>
              <a:t>Santa Claus  </a:t>
            </a:r>
            <a:endParaRPr lang="en-US" dirty="0">
              <a:solidFill>
                <a:srgbClr val="06F02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 Santa Claus in Lithuania except they call him “</a:t>
            </a:r>
            <a:r>
              <a:rPr lang="en-US" smtClean="0"/>
              <a:t>father Christmas”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146" name="Picture 2" descr="http://gvc1114.gvc11.virtualclassroom.org/images/Lithuania/santa/Clip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362200"/>
            <a:ext cx="7010400" cy="3733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0" y="6248400"/>
            <a:ext cx="32458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gvc1114.gvc11.virtualclassroom.org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                 foods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6F022"/>
                </a:solidFill>
              </a:rPr>
              <a:t>Traditional food</a:t>
            </a:r>
            <a:endParaRPr lang="en-US" dirty="0">
              <a:solidFill>
                <a:srgbClr val="06F02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6F022"/>
                </a:solidFill>
              </a:rPr>
              <a:t>Recipe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One of the many foods they would eat on Christmas is a special potato dish!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On the next slide </a:t>
            </a:r>
            <a:r>
              <a:rPr lang="en-US" dirty="0" smtClean="0"/>
              <a:t>potato dish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http://www.whychristmas.com/cultures/lithuania.shtml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04800" y="1048076"/>
            <a:ext cx="8458199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6F0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Lithuanian Potato Dish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6F02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Prep: 20 min. Bake: 1 hour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Yield: 8-10 Servings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Ingredients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1/2 pound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sliced bacon, diced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large onion, chopped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1/2 cup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butter, cubed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1/4 cup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all-purpose flour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1/2 to 1 teaspoon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salt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1/4 teaspoon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pepper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eggs, beaten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can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(5 ounces) evaporated milk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1/2 cup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milk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2-1/2 pounds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potatoes, peeled and shredded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Daisy Brand Sour Cream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optional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Directions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a large skillet, cook bacon and onion; drain. Add butter and stir until melted. Remove from the heat. In a large bowl, whisk the flour, salt, pepper, eggs, evaporated milk and milk until smooth. Stir in the potatoes and bacon mixture.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Transfer to a greased 11-in. x 7-in. baking dish. Bake, uncovered at 350° for 60-65 minutes or until golden. Serve with sour cream if desired.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Yield: 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8-10 servings.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Nutritional Facts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serving (3/4 cup) equals 247 calories, 15 g fat (8 g saturated fat), 80 mg cholesterol, 365 mg sodium, 21 g carbohydrate, 1 g fiber, 7 g protein.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Originally published as Lithuanian Potato Dish in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Casserole Cookbook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 p289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6F022"/>
                </a:solidFill>
              </a:rPr>
              <a:t>Traditional good kids</a:t>
            </a:r>
            <a:endParaRPr lang="en-US" dirty="0">
              <a:solidFill>
                <a:srgbClr val="06F02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6F022"/>
                </a:solidFill>
              </a:rPr>
              <a:t>Traditional bad kids</a:t>
            </a:r>
            <a:endParaRPr lang="en-US" dirty="0">
              <a:solidFill>
                <a:srgbClr val="06F02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Traditionally good kids get a bottle of krupnika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Traditionally bad kids get?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098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http://thelithuanians.com/bookthelithuanians/node17.html</a:t>
            </a:r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429</TotalTime>
  <Words>408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Lithuanian Christmas</vt:lpstr>
      <vt:lpstr>Map, population and flag</vt:lpstr>
      <vt:lpstr>The date that Christmas is celebrated!</vt:lpstr>
      <vt:lpstr>Lithuanian language </vt:lpstr>
      <vt:lpstr>Is there a tree?</vt:lpstr>
      <vt:lpstr>Santa Claus  </vt:lpstr>
      <vt:lpstr>Traditional                  foods</vt:lpstr>
      <vt:lpstr>Slide 8</vt:lpstr>
      <vt:lpstr> </vt:lpstr>
      <vt:lpstr>Unique facts !!!!</vt:lpstr>
      <vt:lpstr>Bibliography    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Lithuanian Christmas</dc:title>
  <dc:creator>Drumlin Heights</dc:creator>
  <cp:lastModifiedBy>Drumlin Heights</cp:lastModifiedBy>
  <cp:revision>50</cp:revision>
  <dcterms:created xsi:type="dcterms:W3CDTF">2012-11-14T15:53:09Z</dcterms:created>
  <dcterms:modified xsi:type="dcterms:W3CDTF">2012-12-12T16:18:38Z</dcterms:modified>
</cp:coreProperties>
</file>